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Proxima Nova"/>
      <p:regular r:id="rId45"/>
      <p:bold r:id="rId46"/>
      <p:italic r:id="rId47"/>
      <p:boldItalic r:id="rId48"/>
    </p:embeddedFont>
    <p:embeddedFont>
      <p:font typeface="Bebas Neue"/>
      <p:regular r:id="rId49"/>
    </p:embeddedFont>
    <p:embeddedFont>
      <p:font typeface="Syne ExtraBold"/>
      <p:bold r:id="rId50"/>
    </p:embeddedFont>
    <p:embeddedFont>
      <p:font typeface="Work Sans"/>
      <p:regular r:id="rId51"/>
      <p:bold r:id="rId52"/>
      <p:italic r:id="rId53"/>
      <p:boldItalic r:id="rId54"/>
    </p:embeddedFont>
    <p:embeddedFont>
      <p:font typeface="Space Grotesk Medium"/>
      <p:regular r:id="rId55"/>
      <p:bold r:id="rId56"/>
    </p:embeddedFont>
    <p:embeddedFont>
      <p:font typeface="Syne"/>
      <p:regular r:id="rId57"/>
      <p:bold r:id="rId58"/>
    </p:embeddedFont>
    <p:embeddedFont>
      <p:font typeface="Space Grotesk"/>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BebasNe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paceGrotesk-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WorkSans-regular.fntdata"/><Relationship Id="rId50" Type="http://schemas.openxmlformats.org/officeDocument/2006/relationships/font" Target="fonts/SyneExtraBold-bold.fntdata"/><Relationship Id="rId53" Type="http://schemas.openxmlformats.org/officeDocument/2006/relationships/font" Target="fonts/WorkSans-italic.fntdata"/><Relationship Id="rId52" Type="http://schemas.openxmlformats.org/officeDocument/2006/relationships/font" Target="fonts/WorkSans-bold.fntdata"/><Relationship Id="rId11" Type="http://schemas.openxmlformats.org/officeDocument/2006/relationships/slide" Target="slides/slide5.xml"/><Relationship Id="rId55" Type="http://schemas.openxmlformats.org/officeDocument/2006/relationships/font" Target="fonts/SpaceGroteskMedium-regular.fntdata"/><Relationship Id="rId10" Type="http://schemas.openxmlformats.org/officeDocument/2006/relationships/slide" Target="slides/slide4.xml"/><Relationship Id="rId54" Type="http://schemas.openxmlformats.org/officeDocument/2006/relationships/font" Target="fonts/WorkSans-boldItalic.fntdata"/><Relationship Id="rId13" Type="http://schemas.openxmlformats.org/officeDocument/2006/relationships/slide" Target="slides/slide7.xml"/><Relationship Id="rId57" Type="http://schemas.openxmlformats.org/officeDocument/2006/relationships/font" Target="fonts/Syne-regular.fntdata"/><Relationship Id="rId12" Type="http://schemas.openxmlformats.org/officeDocument/2006/relationships/slide" Target="slides/slide6.xml"/><Relationship Id="rId56" Type="http://schemas.openxmlformats.org/officeDocument/2006/relationships/font" Target="fonts/SpaceGroteskMedium-bold.fntdata"/><Relationship Id="rId15" Type="http://schemas.openxmlformats.org/officeDocument/2006/relationships/slide" Target="slides/slide9.xml"/><Relationship Id="rId59" Type="http://schemas.openxmlformats.org/officeDocument/2006/relationships/font" Target="fonts/SpaceGrotesk-regular.fntdata"/><Relationship Id="rId14" Type="http://schemas.openxmlformats.org/officeDocument/2006/relationships/slide" Target="slides/slide8.xml"/><Relationship Id="rId58" Type="http://schemas.openxmlformats.org/officeDocument/2006/relationships/font" Target="fonts/Syn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ae5b83d1c_1_9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ae5b83d1c_1_9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ae5b83d1c_1_9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ae5b83d1c_1_9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6ae5b83d1c_1_6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6ae5b83d1c_1_6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ae5b83d1c_1_9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6ae5b83d1c_1_9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ae5b83d1c_1_9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ae5b83d1c_1_9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ae5b83d1c_1_9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ae5b83d1c_1_9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ae5b83d1c_1_9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ae5b83d1c_1_9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6ae5b83d1c_1_9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6ae5b83d1c_1_9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ae5b83d1c_1_9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ae5b83d1c_1_9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ae5b83d1c_1_9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ae5b83d1c_1_9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ae5b83d1c_1_9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ae5b83d1c_1_9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ae5b83d1c_1_9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ae5b83d1c_1_9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6ae5b83d1c_1_9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6ae5b83d1c_1_9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6ae5b83d1c_1_9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6ae5b83d1c_1_9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ae5b83d1c_1_9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ae5b83d1c_1_9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ae5b83d1c_1_9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ae5b83d1c_1_9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ae5b83d1c_1_9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ae5b83d1c_1_9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6ae5b83d1c_1_6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6ae5b83d1c_1_6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ae5b83d1c_1_9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ae5b83d1c_1_9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ae5b83d1c_1_10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ae5b83d1c_1_10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ae5b83d1c_1_10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6ae5b83d1c_1_10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ae5b83d1c_1_9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6ae5b83d1c_1_9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ae5b83d1c_1_6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ae5b83d1c_1_6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6ae5b83d1c_1_9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6ae5b83d1c_1_9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ae5b83d1c_1_6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6ae5b83d1c_1_6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ae5b83d1c_1_9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ae5b83d1c_1_9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6ae5b83d1c_1_9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6ae5b83d1c_1_9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bf822d70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bf822d70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ae5b83d1c_1_6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ae5b83d1c_1_6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ae5b83d1c_1_6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ae5b83d1c_1_6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ae5b83d1c_1_6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ae5b83d1c_1_6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ae5b83d1c_1_6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ae5b83d1c_1_6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ae5b83d1c_1_6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6ae5b83d1c_1_6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6ae5b83d1c_1_9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6ae5b83d1c_1_9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8000">
              <a:schemeClr val="dk2"/>
            </a:gs>
            <a:gs pos="22000">
              <a:schemeClr val="accent6"/>
            </a:gs>
            <a:gs pos="40000">
              <a:schemeClr val="accent1"/>
            </a:gs>
            <a:gs pos="51000">
              <a:schemeClr val="accent2"/>
            </a:gs>
            <a:gs pos="65000">
              <a:schemeClr val="accent4"/>
            </a:gs>
            <a:gs pos="84000">
              <a:schemeClr val="accent5"/>
            </a:gs>
            <a:gs pos="100000">
              <a:schemeClr val="accent3"/>
            </a:gs>
          </a:gsLst>
          <a:lin ang="5400012" scaled="0"/>
        </a:gradFill>
      </p:bgPr>
    </p:bg>
    <p:spTree>
      <p:nvGrpSpPr>
        <p:cNvPr id="53" name="Shape 53"/>
        <p:cNvGrpSpPr/>
        <p:nvPr/>
      </p:nvGrpSpPr>
      <p:grpSpPr>
        <a:xfrm>
          <a:off x="0" y="0"/>
          <a:ext cx="0" cy="0"/>
          <a:chOff x="0" y="0"/>
          <a:chExt cx="0" cy="0"/>
        </a:xfrm>
      </p:grpSpPr>
      <p:grpSp>
        <p:nvGrpSpPr>
          <p:cNvPr id="54" name="Google Shape;54;p14"/>
          <p:cNvGrpSpPr/>
          <p:nvPr/>
        </p:nvGrpSpPr>
        <p:grpSpPr>
          <a:xfrm>
            <a:off x="-6025" y="-158550"/>
            <a:ext cx="9150023" cy="5507339"/>
            <a:chOff x="-6025" y="-158550"/>
            <a:chExt cx="9150023" cy="5507339"/>
          </a:xfrm>
        </p:grpSpPr>
        <p:pic>
          <p:nvPicPr>
            <p:cNvPr id="55" name="Google Shape;55;p14"/>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56" name="Google Shape;56;p14"/>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57" name="Google Shape;57;p14"/>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a:off x="979277" y="1050338"/>
            <a:ext cx="5269200" cy="2589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91919"/>
              </a:buClr>
              <a:buSzPts val="5200"/>
              <a:buNone/>
              <a:defRPr sz="7200"/>
            </a:lvl1pPr>
            <a:lvl2pPr lvl="1" rtl="0" algn="ctr">
              <a:lnSpc>
                <a:spcPct val="100000"/>
              </a:lnSpc>
              <a:spcBef>
                <a:spcPts val="0"/>
              </a:spcBef>
              <a:spcAft>
                <a:spcPts val="0"/>
              </a:spcAft>
              <a:buClr>
                <a:srgbClr val="191919"/>
              </a:buClr>
              <a:buSzPts val="5200"/>
              <a:buNone/>
              <a:defRPr sz="5200">
                <a:solidFill>
                  <a:srgbClr val="191919"/>
                </a:solidFill>
              </a:defRPr>
            </a:lvl2pPr>
            <a:lvl3pPr lvl="2" rtl="0" algn="ctr">
              <a:lnSpc>
                <a:spcPct val="100000"/>
              </a:lnSpc>
              <a:spcBef>
                <a:spcPts val="0"/>
              </a:spcBef>
              <a:spcAft>
                <a:spcPts val="0"/>
              </a:spcAft>
              <a:buClr>
                <a:srgbClr val="191919"/>
              </a:buClr>
              <a:buSzPts val="5200"/>
              <a:buNone/>
              <a:defRPr sz="5200">
                <a:solidFill>
                  <a:srgbClr val="191919"/>
                </a:solidFill>
              </a:defRPr>
            </a:lvl3pPr>
            <a:lvl4pPr lvl="3" rtl="0" algn="ctr">
              <a:lnSpc>
                <a:spcPct val="100000"/>
              </a:lnSpc>
              <a:spcBef>
                <a:spcPts val="0"/>
              </a:spcBef>
              <a:spcAft>
                <a:spcPts val="0"/>
              </a:spcAft>
              <a:buClr>
                <a:srgbClr val="191919"/>
              </a:buClr>
              <a:buSzPts val="5200"/>
              <a:buNone/>
              <a:defRPr sz="5200">
                <a:solidFill>
                  <a:srgbClr val="191919"/>
                </a:solidFill>
              </a:defRPr>
            </a:lvl4pPr>
            <a:lvl5pPr lvl="4" rtl="0" algn="ctr">
              <a:lnSpc>
                <a:spcPct val="100000"/>
              </a:lnSpc>
              <a:spcBef>
                <a:spcPts val="0"/>
              </a:spcBef>
              <a:spcAft>
                <a:spcPts val="0"/>
              </a:spcAft>
              <a:buClr>
                <a:srgbClr val="191919"/>
              </a:buClr>
              <a:buSzPts val="5200"/>
              <a:buNone/>
              <a:defRPr sz="5200">
                <a:solidFill>
                  <a:srgbClr val="191919"/>
                </a:solidFill>
              </a:defRPr>
            </a:lvl5pPr>
            <a:lvl6pPr lvl="5" rtl="0" algn="ctr">
              <a:lnSpc>
                <a:spcPct val="100000"/>
              </a:lnSpc>
              <a:spcBef>
                <a:spcPts val="0"/>
              </a:spcBef>
              <a:spcAft>
                <a:spcPts val="0"/>
              </a:spcAft>
              <a:buClr>
                <a:srgbClr val="191919"/>
              </a:buClr>
              <a:buSzPts val="5200"/>
              <a:buNone/>
              <a:defRPr sz="5200">
                <a:solidFill>
                  <a:srgbClr val="191919"/>
                </a:solidFill>
              </a:defRPr>
            </a:lvl6pPr>
            <a:lvl7pPr lvl="6" rtl="0" algn="ctr">
              <a:lnSpc>
                <a:spcPct val="100000"/>
              </a:lnSpc>
              <a:spcBef>
                <a:spcPts val="0"/>
              </a:spcBef>
              <a:spcAft>
                <a:spcPts val="0"/>
              </a:spcAft>
              <a:buClr>
                <a:srgbClr val="191919"/>
              </a:buClr>
              <a:buSzPts val="5200"/>
              <a:buNone/>
              <a:defRPr sz="5200">
                <a:solidFill>
                  <a:srgbClr val="191919"/>
                </a:solidFill>
              </a:defRPr>
            </a:lvl7pPr>
            <a:lvl8pPr lvl="7" rtl="0" algn="ctr">
              <a:lnSpc>
                <a:spcPct val="100000"/>
              </a:lnSpc>
              <a:spcBef>
                <a:spcPts val="0"/>
              </a:spcBef>
              <a:spcAft>
                <a:spcPts val="0"/>
              </a:spcAft>
              <a:buClr>
                <a:srgbClr val="191919"/>
              </a:buClr>
              <a:buSzPts val="5200"/>
              <a:buNone/>
              <a:defRPr sz="5200">
                <a:solidFill>
                  <a:srgbClr val="191919"/>
                </a:solidFill>
              </a:defRPr>
            </a:lvl8pPr>
            <a:lvl9pPr lvl="8" rtl="0" algn="ctr">
              <a:lnSpc>
                <a:spcPct val="100000"/>
              </a:lnSpc>
              <a:spcBef>
                <a:spcPts val="0"/>
              </a:spcBef>
              <a:spcAft>
                <a:spcPts val="0"/>
              </a:spcAft>
              <a:buClr>
                <a:srgbClr val="191919"/>
              </a:buClr>
              <a:buSzPts val="5200"/>
              <a:buNone/>
              <a:defRPr sz="5200">
                <a:solidFill>
                  <a:srgbClr val="191919"/>
                </a:solidFill>
              </a:defRPr>
            </a:lvl9pPr>
          </a:lstStyle>
          <a:p/>
        </p:txBody>
      </p:sp>
      <p:sp>
        <p:nvSpPr>
          <p:cNvPr id="59" name="Google Shape;59;p14"/>
          <p:cNvSpPr txBox="1"/>
          <p:nvPr>
            <p:ph idx="1" type="subTitle"/>
          </p:nvPr>
        </p:nvSpPr>
        <p:spPr>
          <a:xfrm>
            <a:off x="979289" y="3829513"/>
            <a:ext cx="5269200" cy="409500"/>
          </a:xfrm>
          <a:prstGeom prst="rect">
            <a:avLst/>
          </a:prstGeom>
          <a:solidFill>
            <a:schemeClr val="lt1"/>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 name="Google Shape;60;p14"/>
          <p:cNvSpPr/>
          <p:nvPr/>
        </p:nvSpPr>
        <p:spPr>
          <a:xfrm>
            <a:off x="578214" y="6030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8381108" y="1279038"/>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71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8386650" y="433445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578227" y="437115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35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6"/>
            </a:gs>
            <a:gs pos="20000">
              <a:schemeClr val="dk2"/>
            </a:gs>
            <a:gs pos="31000">
              <a:schemeClr val="lt2"/>
            </a:gs>
            <a:gs pos="46000">
              <a:schemeClr val="accent2"/>
            </a:gs>
            <a:gs pos="57000">
              <a:schemeClr val="accent4"/>
            </a:gs>
            <a:gs pos="68000">
              <a:schemeClr val="accent5"/>
            </a:gs>
            <a:gs pos="87000">
              <a:schemeClr val="accent6"/>
            </a:gs>
            <a:gs pos="100000">
              <a:schemeClr val="accent1"/>
            </a:gs>
          </a:gsLst>
          <a:lin ang="2700006" scaled="0"/>
        </a:gradFill>
      </p:bgPr>
    </p:bg>
    <p:spTree>
      <p:nvGrpSpPr>
        <p:cNvPr id="64" name="Shape 64"/>
        <p:cNvGrpSpPr/>
        <p:nvPr/>
      </p:nvGrpSpPr>
      <p:grpSpPr>
        <a:xfrm>
          <a:off x="0" y="0"/>
          <a:ext cx="0" cy="0"/>
          <a:chOff x="0" y="0"/>
          <a:chExt cx="0" cy="0"/>
        </a:xfrm>
      </p:grpSpPr>
      <p:grpSp>
        <p:nvGrpSpPr>
          <p:cNvPr id="65" name="Google Shape;65;p15"/>
          <p:cNvGrpSpPr/>
          <p:nvPr/>
        </p:nvGrpSpPr>
        <p:grpSpPr>
          <a:xfrm>
            <a:off x="-6025" y="-158550"/>
            <a:ext cx="9150023" cy="5507339"/>
            <a:chOff x="-6025" y="-158550"/>
            <a:chExt cx="9150023" cy="5507339"/>
          </a:xfrm>
        </p:grpSpPr>
        <p:pic>
          <p:nvPicPr>
            <p:cNvPr id="66" name="Google Shape;66;p15"/>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67" name="Google Shape;67;p15"/>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68" name="Google Shape;68;p15"/>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2065200" y="2957679"/>
            <a:ext cx="5013600" cy="11892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70" name="Google Shape;70;p15"/>
          <p:cNvSpPr txBox="1"/>
          <p:nvPr>
            <p:ph hasCustomPrompt="1" idx="2" type="title"/>
          </p:nvPr>
        </p:nvSpPr>
        <p:spPr>
          <a:xfrm>
            <a:off x="2065200" y="1005050"/>
            <a:ext cx="3039900" cy="1731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1" name="Google Shape;71;p15"/>
          <p:cNvSpPr/>
          <p:nvPr/>
        </p:nvSpPr>
        <p:spPr>
          <a:xfrm>
            <a:off x="531839" y="730996"/>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8328975" y="43323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5"/>
            </a:gs>
            <a:gs pos="15000">
              <a:schemeClr val="accent4"/>
            </a:gs>
            <a:gs pos="31000">
              <a:schemeClr val="accent5"/>
            </a:gs>
            <a:gs pos="46000">
              <a:schemeClr val="accent3"/>
            </a:gs>
            <a:gs pos="61000">
              <a:schemeClr val="accent2"/>
            </a:gs>
            <a:gs pos="76000">
              <a:schemeClr val="lt2"/>
            </a:gs>
            <a:gs pos="93000">
              <a:schemeClr val="accent6"/>
            </a:gs>
            <a:gs pos="100000">
              <a:schemeClr val="dk2"/>
            </a:gs>
          </a:gsLst>
          <a:lin ang="2700006" scaled="0"/>
        </a:gradFill>
      </p:bgPr>
    </p:bg>
    <p:spTree>
      <p:nvGrpSpPr>
        <p:cNvPr id="73" name="Shape 73"/>
        <p:cNvGrpSpPr/>
        <p:nvPr/>
      </p:nvGrpSpPr>
      <p:grpSpPr>
        <a:xfrm>
          <a:off x="0" y="0"/>
          <a:ext cx="0" cy="0"/>
          <a:chOff x="0" y="0"/>
          <a:chExt cx="0" cy="0"/>
        </a:xfrm>
      </p:grpSpPr>
      <p:grpSp>
        <p:nvGrpSpPr>
          <p:cNvPr id="74" name="Google Shape;74;p16"/>
          <p:cNvGrpSpPr/>
          <p:nvPr/>
        </p:nvGrpSpPr>
        <p:grpSpPr>
          <a:xfrm>
            <a:off x="-6025" y="-158550"/>
            <a:ext cx="9150023" cy="5507339"/>
            <a:chOff x="-6025" y="-158550"/>
            <a:chExt cx="9150023" cy="5507339"/>
          </a:xfrm>
        </p:grpSpPr>
        <p:pic>
          <p:nvPicPr>
            <p:cNvPr id="75" name="Google Shape;75;p16"/>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76" name="Google Shape;76;p16"/>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77" name="Google Shape;77;p16"/>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ph idx="1" type="body"/>
          </p:nvPr>
        </p:nvSpPr>
        <p:spPr>
          <a:xfrm>
            <a:off x="720000" y="1259425"/>
            <a:ext cx="7704000" cy="38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79" name="Google Shape;79;p16"/>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5"/>
            </a:gs>
            <a:gs pos="20000">
              <a:schemeClr val="accent6"/>
            </a:gs>
            <a:gs pos="30000">
              <a:schemeClr val="dk2"/>
            </a:gs>
            <a:gs pos="46000">
              <a:schemeClr val="accent1"/>
            </a:gs>
            <a:gs pos="57000">
              <a:schemeClr val="accent3"/>
            </a:gs>
            <a:gs pos="72000">
              <a:schemeClr val="accent4"/>
            </a:gs>
            <a:gs pos="91000">
              <a:schemeClr val="accent5"/>
            </a:gs>
            <a:gs pos="100000">
              <a:schemeClr val="accent5"/>
            </a:gs>
          </a:gsLst>
          <a:lin ang="2700006" scaled="0"/>
        </a:gradFill>
      </p:bgPr>
    </p:bg>
    <p:spTree>
      <p:nvGrpSpPr>
        <p:cNvPr id="80" name="Shape 80"/>
        <p:cNvGrpSpPr/>
        <p:nvPr/>
      </p:nvGrpSpPr>
      <p:grpSpPr>
        <a:xfrm>
          <a:off x="0" y="0"/>
          <a:ext cx="0" cy="0"/>
          <a:chOff x="0" y="0"/>
          <a:chExt cx="0" cy="0"/>
        </a:xfrm>
      </p:grpSpPr>
      <p:grpSp>
        <p:nvGrpSpPr>
          <p:cNvPr id="81" name="Google Shape;81;p17"/>
          <p:cNvGrpSpPr/>
          <p:nvPr/>
        </p:nvGrpSpPr>
        <p:grpSpPr>
          <a:xfrm>
            <a:off x="-6025" y="-158550"/>
            <a:ext cx="9150023" cy="5507339"/>
            <a:chOff x="-6025" y="-158550"/>
            <a:chExt cx="9150023" cy="5507339"/>
          </a:xfrm>
        </p:grpSpPr>
        <p:pic>
          <p:nvPicPr>
            <p:cNvPr id="82" name="Google Shape;82;p17"/>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83" name="Google Shape;83;p17"/>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84" name="Google Shape;84;p17"/>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 type="subTitle"/>
          </p:nvPr>
        </p:nvSpPr>
        <p:spPr>
          <a:xfrm>
            <a:off x="1426350" y="1875563"/>
            <a:ext cx="29796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 name="Google Shape;86;p17"/>
          <p:cNvSpPr txBox="1"/>
          <p:nvPr>
            <p:ph idx="2" type="subTitle"/>
          </p:nvPr>
        </p:nvSpPr>
        <p:spPr>
          <a:xfrm>
            <a:off x="4738051" y="1875563"/>
            <a:ext cx="2979600" cy="51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17"/>
          <p:cNvSpPr txBox="1"/>
          <p:nvPr>
            <p:ph idx="3" type="subTitle"/>
          </p:nvPr>
        </p:nvSpPr>
        <p:spPr>
          <a:xfrm>
            <a:off x="1426338" y="2340897"/>
            <a:ext cx="29796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17"/>
          <p:cNvSpPr txBox="1"/>
          <p:nvPr>
            <p:ph idx="4" type="subTitle"/>
          </p:nvPr>
        </p:nvSpPr>
        <p:spPr>
          <a:xfrm>
            <a:off x="4738038" y="2340897"/>
            <a:ext cx="29796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7"/>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90" name="Google Shape;90;p17"/>
          <p:cNvSpPr/>
          <p:nvPr/>
        </p:nvSpPr>
        <p:spPr>
          <a:xfrm>
            <a:off x="515239" y="1476896"/>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515250" y="425277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2"/>
            </a:gs>
            <a:gs pos="8000">
              <a:schemeClr val="accent1"/>
            </a:gs>
            <a:gs pos="28000">
              <a:schemeClr val="lt2"/>
            </a:gs>
            <a:gs pos="40000">
              <a:schemeClr val="dk2"/>
            </a:gs>
            <a:gs pos="51000">
              <a:schemeClr val="accent6"/>
            </a:gs>
            <a:gs pos="70000">
              <a:schemeClr val="accent5"/>
            </a:gs>
            <a:gs pos="84000">
              <a:schemeClr val="accent4"/>
            </a:gs>
            <a:gs pos="100000">
              <a:schemeClr val="accent3"/>
            </a:gs>
          </a:gsLst>
          <a:lin ang="18900732" scaled="0"/>
        </a:gradFill>
      </p:bgPr>
    </p:bg>
    <p:spTree>
      <p:nvGrpSpPr>
        <p:cNvPr id="92" name="Shape 92"/>
        <p:cNvGrpSpPr/>
        <p:nvPr/>
      </p:nvGrpSpPr>
      <p:grpSpPr>
        <a:xfrm>
          <a:off x="0" y="0"/>
          <a:ext cx="0" cy="0"/>
          <a:chOff x="0" y="0"/>
          <a:chExt cx="0" cy="0"/>
        </a:xfrm>
      </p:grpSpPr>
      <p:grpSp>
        <p:nvGrpSpPr>
          <p:cNvPr id="93" name="Google Shape;93;p18"/>
          <p:cNvGrpSpPr/>
          <p:nvPr/>
        </p:nvGrpSpPr>
        <p:grpSpPr>
          <a:xfrm>
            <a:off x="-6025" y="-158550"/>
            <a:ext cx="9150023" cy="5507339"/>
            <a:chOff x="-6025" y="-158550"/>
            <a:chExt cx="9150023" cy="5507339"/>
          </a:xfrm>
        </p:grpSpPr>
        <p:pic>
          <p:nvPicPr>
            <p:cNvPr id="94" name="Google Shape;94;p18"/>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95" name="Google Shape;95;p18"/>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96" name="Google Shape;96;p18"/>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grpSp>
        <p:nvGrpSpPr>
          <p:cNvPr id="98" name="Google Shape;98;p18"/>
          <p:cNvGrpSpPr/>
          <p:nvPr/>
        </p:nvGrpSpPr>
        <p:grpSpPr>
          <a:xfrm rot="-5400000">
            <a:off x="352425" y="4141983"/>
            <a:ext cx="480821" cy="312623"/>
            <a:chOff x="792864" y="4408427"/>
            <a:chExt cx="557151" cy="362252"/>
          </a:xfrm>
        </p:grpSpPr>
        <p:sp>
          <p:nvSpPr>
            <p:cNvPr id="99" name="Google Shape;99;p18"/>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8"/>
          <p:cNvSpPr/>
          <p:nvPr/>
        </p:nvSpPr>
        <p:spPr>
          <a:xfrm>
            <a:off x="407375" y="15665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8487925" y="1366440"/>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lt2"/>
            </a:gs>
            <a:gs pos="8000">
              <a:schemeClr val="dk2"/>
            </a:gs>
            <a:gs pos="22000">
              <a:schemeClr val="accent6"/>
            </a:gs>
            <a:gs pos="40000">
              <a:schemeClr val="accent1"/>
            </a:gs>
            <a:gs pos="51000">
              <a:schemeClr val="accent2"/>
            </a:gs>
            <a:gs pos="65000">
              <a:schemeClr val="accent4"/>
            </a:gs>
            <a:gs pos="84000">
              <a:schemeClr val="accent5"/>
            </a:gs>
            <a:gs pos="100000">
              <a:schemeClr val="accent3"/>
            </a:gs>
          </a:gsLst>
          <a:lin ang="18900044" scaled="0"/>
        </a:gradFill>
      </p:bgPr>
    </p:bg>
    <p:spTree>
      <p:nvGrpSpPr>
        <p:cNvPr id="103" name="Shape 103"/>
        <p:cNvGrpSpPr/>
        <p:nvPr/>
      </p:nvGrpSpPr>
      <p:grpSpPr>
        <a:xfrm>
          <a:off x="0" y="0"/>
          <a:ext cx="0" cy="0"/>
          <a:chOff x="0" y="0"/>
          <a:chExt cx="0" cy="0"/>
        </a:xfrm>
      </p:grpSpPr>
      <p:grpSp>
        <p:nvGrpSpPr>
          <p:cNvPr id="104" name="Google Shape;104;p19"/>
          <p:cNvGrpSpPr/>
          <p:nvPr/>
        </p:nvGrpSpPr>
        <p:grpSpPr>
          <a:xfrm>
            <a:off x="-6025" y="-158550"/>
            <a:ext cx="9150023" cy="5507339"/>
            <a:chOff x="-6025" y="-158550"/>
            <a:chExt cx="9150023" cy="5507339"/>
          </a:xfrm>
        </p:grpSpPr>
        <p:pic>
          <p:nvPicPr>
            <p:cNvPr id="105" name="Google Shape;105;p19"/>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06" name="Google Shape;106;p19"/>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07" name="Google Shape;107;p19"/>
          <p:cNvSpPr txBox="1"/>
          <p:nvPr>
            <p:ph type="title"/>
          </p:nvPr>
        </p:nvSpPr>
        <p:spPr>
          <a:xfrm>
            <a:off x="715100" y="2423750"/>
            <a:ext cx="4299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200"/>
              <a:buNone/>
              <a:defRPr/>
            </a:lvl1pPr>
            <a:lvl2pPr lvl="1" rtl="0">
              <a:lnSpc>
                <a:spcPct val="100000"/>
              </a:lnSpc>
              <a:spcBef>
                <a:spcPts val="0"/>
              </a:spcBef>
              <a:spcAft>
                <a:spcPts val="0"/>
              </a:spcAft>
              <a:buSzPts val="2200"/>
              <a:buNone/>
              <a:defRPr/>
            </a:lvl2pPr>
            <a:lvl3pPr lvl="2" rtl="0">
              <a:lnSpc>
                <a:spcPct val="100000"/>
              </a:lnSpc>
              <a:spcBef>
                <a:spcPts val="0"/>
              </a:spcBef>
              <a:spcAft>
                <a:spcPts val="0"/>
              </a:spcAft>
              <a:buSzPts val="2200"/>
              <a:buNone/>
              <a:defRPr/>
            </a:lvl3pPr>
            <a:lvl4pPr lvl="3" rtl="0">
              <a:lnSpc>
                <a:spcPct val="100000"/>
              </a:lnSpc>
              <a:spcBef>
                <a:spcPts val="0"/>
              </a:spcBef>
              <a:spcAft>
                <a:spcPts val="0"/>
              </a:spcAft>
              <a:buSzPts val="2200"/>
              <a:buNone/>
              <a:defRPr/>
            </a:lvl4pPr>
            <a:lvl5pPr lvl="4" rtl="0">
              <a:lnSpc>
                <a:spcPct val="100000"/>
              </a:lnSpc>
              <a:spcBef>
                <a:spcPts val="0"/>
              </a:spcBef>
              <a:spcAft>
                <a:spcPts val="0"/>
              </a:spcAft>
              <a:buSzPts val="2200"/>
              <a:buNone/>
              <a:defRPr/>
            </a:lvl5pPr>
            <a:lvl6pPr lvl="5" rtl="0">
              <a:lnSpc>
                <a:spcPct val="100000"/>
              </a:lnSpc>
              <a:spcBef>
                <a:spcPts val="0"/>
              </a:spcBef>
              <a:spcAft>
                <a:spcPts val="0"/>
              </a:spcAft>
              <a:buSzPts val="2200"/>
              <a:buNone/>
              <a:defRPr/>
            </a:lvl6pPr>
            <a:lvl7pPr lvl="6" rtl="0">
              <a:lnSpc>
                <a:spcPct val="100000"/>
              </a:lnSpc>
              <a:spcBef>
                <a:spcPts val="0"/>
              </a:spcBef>
              <a:spcAft>
                <a:spcPts val="0"/>
              </a:spcAft>
              <a:buSzPts val="2200"/>
              <a:buNone/>
              <a:defRPr/>
            </a:lvl7pPr>
            <a:lvl8pPr lvl="7" rtl="0">
              <a:lnSpc>
                <a:spcPct val="100000"/>
              </a:lnSpc>
              <a:spcBef>
                <a:spcPts val="0"/>
              </a:spcBef>
              <a:spcAft>
                <a:spcPts val="0"/>
              </a:spcAft>
              <a:buSzPts val="2200"/>
              <a:buNone/>
              <a:defRPr/>
            </a:lvl8pPr>
            <a:lvl9pPr lvl="8" rtl="0">
              <a:lnSpc>
                <a:spcPct val="100000"/>
              </a:lnSpc>
              <a:spcBef>
                <a:spcPts val="0"/>
              </a:spcBef>
              <a:spcAft>
                <a:spcPts val="0"/>
              </a:spcAft>
              <a:buSzPts val="2200"/>
              <a:buNone/>
              <a:defRPr/>
            </a:lvl9pPr>
          </a:lstStyle>
          <a:p/>
        </p:txBody>
      </p:sp>
      <p:sp>
        <p:nvSpPr>
          <p:cNvPr id="108" name="Google Shape;108;p19"/>
          <p:cNvSpPr txBox="1"/>
          <p:nvPr>
            <p:ph idx="1" type="body"/>
          </p:nvPr>
        </p:nvSpPr>
        <p:spPr>
          <a:xfrm>
            <a:off x="715100" y="3137400"/>
            <a:ext cx="4299000" cy="1131000"/>
          </a:xfrm>
          <a:prstGeom prst="rect">
            <a:avLst/>
          </a:prstGeom>
          <a:solidFill>
            <a:schemeClr val="lt1"/>
          </a:solidFill>
          <a:ln>
            <a:noFill/>
          </a:ln>
        </p:spPr>
        <p:txBody>
          <a:bodyPr anchorCtr="0" anchor="ctr"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09" name="Google Shape;109;p19"/>
          <p:cNvSpPr/>
          <p:nvPr>
            <p:ph idx="2" type="pic"/>
          </p:nvPr>
        </p:nvSpPr>
        <p:spPr>
          <a:xfrm>
            <a:off x="5971900" y="875100"/>
            <a:ext cx="2457000" cy="3393300"/>
          </a:xfrm>
          <a:prstGeom prst="rect">
            <a:avLst/>
          </a:prstGeom>
          <a:noFill/>
          <a:ln cap="flat" cmpd="sng" w="28575">
            <a:solidFill>
              <a:schemeClr val="dk2"/>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12000">
              <a:schemeClr val="accent6"/>
            </a:gs>
            <a:gs pos="26000">
              <a:schemeClr val="accent1"/>
            </a:gs>
            <a:gs pos="38000">
              <a:schemeClr val="accent2"/>
            </a:gs>
            <a:gs pos="52999">
              <a:schemeClr val="accent4"/>
            </a:gs>
            <a:gs pos="64000">
              <a:schemeClr val="accent5"/>
            </a:gs>
            <a:gs pos="83000">
              <a:schemeClr val="accent3"/>
            </a:gs>
            <a:gs pos="95000">
              <a:schemeClr val="accent1"/>
            </a:gs>
            <a:gs pos="100000">
              <a:schemeClr val="lt2"/>
            </a:gs>
          </a:gsLst>
          <a:lin ang="5400700" scaled="0"/>
        </a:gradFill>
      </p:bgPr>
    </p:bg>
    <p:spTree>
      <p:nvGrpSpPr>
        <p:cNvPr id="110" name="Shape 110"/>
        <p:cNvGrpSpPr/>
        <p:nvPr/>
      </p:nvGrpSpPr>
      <p:grpSpPr>
        <a:xfrm>
          <a:off x="0" y="0"/>
          <a:ext cx="0" cy="0"/>
          <a:chOff x="0" y="0"/>
          <a:chExt cx="0" cy="0"/>
        </a:xfrm>
      </p:grpSpPr>
      <p:grpSp>
        <p:nvGrpSpPr>
          <p:cNvPr id="111" name="Google Shape;111;p20"/>
          <p:cNvGrpSpPr/>
          <p:nvPr/>
        </p:nvGrpSpPr>
        <p:grpSpPr>
          <a:xfrm>
            <a:off x="-6025" y="-158550"/>
            <a:ext cx="9150023" cy="5507339"/>
            <a:chOff x="-6025" y="-158550"/>
            <a:chExt cx="9150023" cy="5507339"/>
          </a:xfrm>
        </p:grpSpPr>
        <p:pic>
          <p:nvPicPr>
            <p:cNvPr id="112" name="Google Shape;112;p20"/>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13" name="Google Shape;113;p20"/>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14" name="Google Shape;114;p20"/>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accent4"/>
            </a:gs>
            <a:gs pos="13000">
              <a:schemeClr val="accent5"/>
            </a:gs>
            <a:gs pos="34000">
              <a:schemeClr val="accent3"/>
            </a:gs>
            <a:gs pos="47000">
              <a:schemeClr val="accent2"/>
            </a:gs>
            <a:gs pos="70000">
              <a:schemeClr val="lt2"/>
            </a:gs>
            <a:gs pos="88000">
              <a:schemeClr val="accent6"/>
            </a:gs>
            <a:gs pos="100000">
              <a:schemeClr val="dk2"/>
            </a:gs>
          </a:gsLst>
          <a:lin ang="5400700" scaled="0"/>
        </a:gradFill>
      </p:bgPr>
    </p:bg>
    <p:spTree>
      <p:nvGrpSpPr>
        <p:cNvPr id="116" name="Shape 116"/>
        <p:cNvGrpSpPr/>
        <p:nvPr/>
      </p:nvGrpSpPr>
      <p:grpSpPr>
        <a:xfrm>
          <a:off x="0" y="0"/>
          <a:ext cx="0" cy="0"/>
          <a:chOff x="0" y="0"/>
          <a:chExt cx="0" cy="0"/>
        </a:xfrm>
      </p:grpSpPr>
      <p:grpSp>
        <p:nvGrpSpPr>
          <p:cNvPr id="117" name="Google Shape;117;p21"/>
          <p:cNvGrpSpPr/>
          <p:nvPr/>
        </p:nvGrpSpPr>
        <p:grpSpPr>
          <a:xfrm>
            <a:off x="-6025" y="-158550"/>
            <a:ext cx="9150023" cy="5507339"/>
            <a:chOff x="-6025" y="-158550"/>
            <a:chExt cx="9150023" cy="5507339"/>
          </a:xfrm>
        </p:grpSpPr>
        <p:pic>
          <p:nvPicPr>
            <p:cNvPr id="118" name="Google Shape;118;p21"/>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19" name="Google Shape;119;p21"/>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20" name="Google Shape;120;p21"/>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txBox="1"/>
          <p:nvPr>
            <p:ph type="title"/>
          </p:nvPr>
        </p:nvSpPr>
        <p:spPr>
          <a:xfrm>
            <a:off x="2241425" y="1717388"/>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 name="Google Shape;122;p21"/>
          <p:cNvSpPr txBox="1"/>
          <p:nvPr>
            <p:ph idx="1" type="subTitle"/>
          </p:nvPr>
        </p:nvSpPr>
        <p:spPr>
          <a:xfrm>
            <a:off x="2241475" y="2739363"/>
            <a:ext cx="4661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2"/>
            </a:gs>
            <a:gs pos="8000">
              <a:schemeClr val="accent1"/>
            </a:gs>
            <a:gs pos="28000">
              <a:schemeClr val="lt2"/>
            </a:gs>
            <a:gs pos="40000">
              <a:schemeClr val="dk2"/>
            </a:gs>
            <a:gs pos="51000">
              <a:schemeClr val="accent6"/>
            </a:gs>
            <a:gs pos="70000">
              <a:schemeClr val="accent5"/>
            </a:gs>
            <a:gs pos="84000">
              <a:schemeClr val="accent4"/>
            </a:gs>
            <a:gs pos="100000">
              <a:schemeClr val="accent3"/>
            </a:gs>
          </a:gsLst>
          <a:lin ang="18900732" scaled="0"/>
        </a:gradFill>
      </p:bgPr>
    </p:bg>
    <p:spTree>
      <p:nvGrpSpPr>
        <p:cNvPr id="123" name="Shape 123"/>
        <p:cNvGrpSpPr/>
        <p:nvPr/>
      </p:nvGrpSpPr>
      <p:grpSpPr>
        <a:xfrm>
          <a:off x="0" y="0"/>
          <a:ext cx="0" cy="0"/>
          <a:chOff x="0" y="0"/>
          <a:chExt cx="0" cy="0"/>
        </a:xfrm>
      </p:grpSpPr>
      <p:grpSp>
        <p:nvGrpSpPr>
          <p:cNvPr id="124" name="Google Shape;124;p22"/>
          <p:cNvGrpSpPr/>
          <p:nvPr/>
        </p:nvGrpSpPr>
        <p:grpSpPr>
          <a:xfrm>
            <a:off x="-6025" y="-158550"/>
            <a:ext cx="9150023" cy="5507339"/>
            <a:chOff x="-6025" y="-158550"/>
            <a:chExt cx="9150023" cy="5507339"/>
          </a:xfrm>
        </p:grpSpPr>
        <p:pic>
          <p:nvPicPr>
            <p:cNvPr id="125" name="Google Shape;125;p22"/>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26" name="Google Shape;126;p22"/>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27" name="Google Shape;127;p22"/>
          <p:cNvSpPr/>
          <p:nvPr>
            <p:ph idx="2" type="pic"/>
          </p:nvPr>
        </p:nvSpPr>
        <p:spPr>
          <a:xfrm>
            <a:off x="334638" y="349350"/>
            <a:ext cx="8468700" cy="4444800"/>
          </a:xfrm>
          <a:prstGeom prst="roundRect">
            <a:avLst>
              <a:gd fmla="val 11109" name="adj"/>
            </a:avLst>
          </a:prstGeom>
          <a:noFill/>
          <a:ln>
            <a:noFill/>
          </a:ln>
        </p:spPr>
      </p:sp>
      <p:sp>
        <p:nvSpPr>
          <p:cNvPr id="128" name="Google Shape;128;p22"/>
          <p:cNvSpPr txBox="1"/>
          <p:nvPr>
            <p:ph type="title"/>
          </p:nvPr>
        </p:nvSpPr>
        <p:spPr>
          <a:xfrm>
            <a:off x="720000" y="3649225"/>
            <a:ext cx="5535600" cy="8067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2200"/>
              <a:buNone/>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5"/>
            </a:gs>
            <a:gs pos="15000">
              <a:schemeClr val="accent4"/>
            </a:gs>
            <a:gs pos="31000">
              <a:schemeClr val="accent5"/>
            </a:gs>
            <a:gs pos="46000">
              <a:schemeClr val="accent3"/>
            </a:gs>
            <a:gs pos="61000">
              <a:schemeClr val="accent2"/>
            </a:gs>
            <a:gs pos="76000">
              <a:schemeClr val="lt2"/>
            </a:gs>
            <a:gs pos="93000">
              <a:schemeClr val="accent6"/>
            </a:gs>
            <a:gs pos="100000">
              <a:schemeClr val="dk2"/>
            </a:gs>
          </a:gsLst>
          <a:lin ang="2698631" scaled="0"/>
        </a:gradFill>
      </p:bgPr>
    </p:bg>
    <p:spTree>
      <p:nvGrpSpPr>
        <p:cNvPr id="129" name="Shape 129"/>
        <p:cNvGrpSpPr/>
        <p:nvPr/>
      </p:nvGrpSpPr>
      <p:grpSpPr>
        <a:xfrm>
          <a:off x="0" y="0"/>
          <a:ext cx="0" cy="0"/>
          <a:chOff x="0" y="0"/>
          <a:chExt cx="0" cy="0"/>
        </a:xfrm>
      </p:grpSpPr>
      <p:grpSp>
        <p:nvGrpSpPr>
          <p:cNvPr id="130" name="Google Shape;130;p23"/>
          <p:cNvGrpSpPr/>
          <p:nvPr/>
        </p:nvGrpSpPr>
        <p:grpSpPr>
          <a:xfrm>
            <a:off x="-6025" y="-158550"/>
            <a:ext cx="9150023" cy="5507339"/>
            <a:chOff x="-6025" y="-158550"/>
            <a:chExt cx="9150023" cy="5507339"/>
          </a:xfrm>
        </p:grpSpPr>
        <p:pic>
          <p:nvPicPr>
            <p:cNvPr id="131" name="Google Shape;131;p23"/>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32" name="Google Shape;132;p23"/>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33" name="Google Shape;133;p23"/>
          <p:cNvSpPr txBox="1"/>
          <p:nvPr>
            <p:ph hasCustomPrompt="1" type="title"/>
          </p:nvPr>
        </p:nvSpPr>
        <p:spPr>
          <a:xfrm>
            <a:off x="4273350" y="1488300"/>
            <a:ext cx="4147200" cy="151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54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4" name="Google Shape;134;p23"/>
          <p:cNvSpPr txBox="1"/>
          <p:nvPr>
            <p:ph idx="1" type="subTitle"/>
          </p:nvPr>
        </p:nvSpPr>
        <p:spPr>
          <a:xfrm>
            <a:off x="4273350" y="3185725"/>
            <a:ext cx="41472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5" name="Shape 13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13000">
              <a:schemeClr val="accent5"/>
            </a:gs>
            <a:gs pos="34000">
              <a:schemeClr val="accent3"/>
            </a:gs>
            <a:gs pos="47000">
              <a:schemeClr val="accent2"/>
            </a:gs>
            <a:gs pos="70000">
              <a:schemeClr val="lt2"/>
            </a:gs>
            <a:gs pos="88000">
              <a:schemeClr val="accent6"/>
            </a:gs>
            <a:gs pos="100000">
              <a:schemeClr val="dk2"/>
            </a:gs>
          </a:gsLst>
          <a:lin ang="5400012" scaled="0"/>
        </a:gradFill>
      </p:bgPr>
    </p:bg>
    <p:spTree>
      <p:nvGrpSpPr>
        <p:cNvPr id="136" name="Shape 136"/>
        <p:cNvGrpSpPr/>
        <p:nvPr/>
      </p:nvGrpSpPr>
      <p:grpSpPr>
        <a:xfrm>
          <a:off x="0" y="0"/>
          <a:ext cx="0" cy="0"/>
          <a:chOff x="0" y="0"/>
          <a:chExt cx="0" cy="0"/>
        </a:xfrm>
      </p:grpSpPr>
      <p:grpSp>
        <p:nvGrpSpPr>
          <p:cNvPr id="137" name="Google Shape;137;p25"/>
          <p:cNvGrpSpPr/>
          <p:nvPr/>
        </p:nvGrpSpPr>
        <p:grpSpPr>
          <a:xfrm>
            <a:off x="-6025" y="-158550"/>
            <a:ext cx="9150023" cy="5507339"/>
            <a:chOff x="-6025" y="-158550"/>
            <a:chExt cx="9150023" cy="5507339"/>
          </a:xfrm>
        </p:grpSpPr>
        <p:pic>
          <p:nvPicPr>
            <p:cNvPr id="138" name="Google Shape;138;p25"/>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39" name="Google Shape;139;p25"/>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40" name="Google Shape;140;p25"/>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42" name="Google Shape;142;p25"/>
          <p:cNvSpPr txBox="1"/>
          <p:nvPr>
            <p:ph hasCustomPrompt="1" idx="2" type="title"/>
          </p:nvPr>
        </p:nvSpPr>
        <p:spPr>
          <a:xfrm>
            <a:off x="724519" y="1480875"/>
            <a:ext cx="982800" cy="704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25"/>
          <p:cNvSpPr txBox="1"/>
          <p:nvPr>
            <p:ph idx="1" type="subTitle"/>
          </p:nvPr>
        </p:nvSpPr>
        <p:spPr>
          <a:xfrm>
            <a:off x="1856700" y="1480875"/>
            <a:ext cx="2564400" cy="704400"/>
          </a:xfrm>
          <a:prstGeom prst="rect">
            <a:avLst/>
          </a:prstGeom>
          <a:solidFill>
            <a:schemeClr val="lt1"/>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yne ExtraBold"/>
              <a:buNone/>
              <a:defRPr sz="1800">
                <a:latin typeface="Space Grotesk Medium"/>
                <a:ea typeface="Space Grotesk Medium"/>
                <a:cs typeface="Space Grotesk Medium"/>
                <a:sym typeface="Space Grotesk Medium"/>
              </a:defRPr>
            </a:lvl1pPr>
            <a:lvl2pPr lvl="1"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2pPr>
            <a:lvl3pPr lvl="2"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3pPr>
            <a:lvl4pPr lvl="3"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4pPr>
            <a:lvl5pPr lvl="4"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5pPr>
            <a:lvl6pPr lvl="5"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6pPr>
            <a:lvl7pPr lvl="6"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7pPr>
            <a:lvl8pPr lvl="7"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8pPr>
            <a:lvl9pPr lvl="8"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9pPr>
          </a:lstStyle>
          <a:p/>
        </p:txBody>
      </p:sp>
      <p:sp>
        <p:nvSpPr>
          <p:cNvPr id="144" name="Google Shape;144;p25"/>
          <p:cNvSpPr txBox="1"/>
          <p:nvPr>
            <p:ph hasCustomPrompt="1" idx="3" type="title"/>
          </p:nvPr>
        </p:nvSpPr>
        <p:spPr>
          <a:xfrm>
            <a:off x="720000" y="2486125"/>
            <a:ext cx="982800" cy="704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25"/>
          <p:cNvSpPr txBox="1"/>
          <p:nvPr>
            <p:ph idx="4" type="subTitle"/>
          </p:nvPr>
        </p:nvSpPr>
        <p:spPr>
          <a:xfrm>
            <a:off x="1850600" y="2486125"/>
            <a:ext cx="2564400" cy="704400"/>
          </a:xfrm>
          <a:prstGeom prst="rect">
            <a:avLst/>
          </a:prstGeom>
          <a:solidFill>
            <a:schemeClr val="lt1"/>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yne ExtraBold"/>
              <a:buNone/>
              <a:defRPr sz="1800">
                <a:latin typeface="Space Grotesk Medium"/>
                <a:ea typeface="Space Grotesk Medium"/>
                <a:cs typeface="Space Grotesk Medium"/>
                <a:sym typeface="Space Grotesk Medium"/>
              </a:defRPr>
            </a:lvl1pPr>
            <a:lvl2pPr lvl="1"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2pPr>
            <a:lvl3pPr lvl="2"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3pPr>
            <a:lvl4pPr lvl="3"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4pPr>
            <a:lvl5pPr lvl="4"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5pPr>
            <a:lvl6pPr lvl="5"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6pPr>
            <a:lvl7pPr lvl="6"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7pPr>
            <a:lvl8pPr lvl="7"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8pPr>
            <a:lvl9pPr lvl="8"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9pPr>
          </a:lstStyle>
          <a:p/>
        </p:txBody>
      </p:sp>
      <p:sp>
        <p:nvSpPr>
          <p:cNvPr id="146" name="Google Shape;146;p25"/>
          <p:cNvSpPr txBox="1"/>
          <p:nvPr>
            <p:ph hasCustomPrompt="1" idx="5" type="title"/>
          </p:nvPr>
        </p:nvSpPr>
        <p:spPr>
          <a:xfrm>
            <a:off x="724542" y="3491375"/>
            <a:ext cx="982800" cy="704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25"/>
          <p:cNvSpPr txBox="1"/>
          <p:nvPr>
            <p:ph idx="6" type="subTitle"/>
          </p:nvPr>
        </p:nvSpPr>
        <p:spPr>
          <a:xfrm>
            <a:off x="1856731" y="3491375"/>
            <a:ext cx="2564400" cy="704400"/>
          </a:xfrm>
          <a:prstGeom prst="rect">
            <a:avLst/>
          </a:prstGeom>
          <a:solidFill>
            <a:schemeClr val="lt1"/>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yne ExtraBold"/>
              <a:buNone/>
              <a:defRPr sz="1800">
                <a:latin typeface="Space Grotesk Medium"/>
                <a:ea typeface="Space Grotesk Medium"/>
                <a:cs typeface="Space Grotesk Medium"/>
                <a:sym typeface="Space Grotesk Medium"/>
              </a:defRPr>
            </a:lvl1pPr>
            <a:lvl2pPr lvl="1"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2pPr>
            <a:lvl3pPr lvl="2"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3pPr>
            <a:lvl4pPr lvl="3"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4pPr>
            <a:lvl5pPr lvl="4"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5pPr>
            <a:lvl6pPr lvl="5"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6pPr>
            <a:lvl7pPr lvl="6"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7pPr>
            <a:lvl8pPr lvl="7"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8pPr>
            <a:lvl9pPr lvl="8"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9pPr>
          </a:lstStyle>
          <a:p/>
        </p:txBody>
      </p:sp>
      <p:sp>
        <p:nvSpPr>
          <p:cNvPr id="148" name="Google Shape;148;p25"/>
          <p:cNvSpPr txBox="1"/>
          <p:nvPr>
            <p:ph hasCustomPrompt="1" idx="7" type="title"/>
          </p:nvPr>
        </p:nvSpPr>
        <p:spPr>
          <a:xfrm>
            <a:off x="4739899" y="1480875"/>
            <a:ext cx="978300" cy="704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25"/>
          <p:cNvSpPr txBox="1"/>
          <p:nvPr>
            <p:ph idx="8" type="subTitle"/>
          </p:nvPr>
        </p:nvSpPr>
        <p:spPr>
          <a:xfrm>
            <a:off x="5867582" y="1480875"/>
            <a:ext cx="2558400" cy="70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yne ExtraBold"/>
              <a:buNone/>
              <a:defRPr sz="1800">
                <a:latin typeface="Space Grotesk Medium"/>
                <a:ea typeface="Space Grotesk Medium"/>
                <a:cs typeface="Space Grotesk Medium"/>
                <a:sym typeface="Space Grotesk Medium"/>
              </a:defRPr>
            </a:lvl1pPr>
            <a:lvl2pPr lvl="1"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2pPr>
            <a:lvl3pPr lvl="2"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3pPr>
            <a:lvl4pPr lvl="3"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4pPr>
            <a:lvl5pPr lvl="4"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5pPr>
            <a:lvl6pPr lvl="5"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6pPr>
            <a:lvl7pPr lvl="6"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7pPr>
            <a:lvl8pPr lvl="7"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8pPr>
            <a:lvl9pPr lvl="8"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9pPr>
          </a:lstStyle>
          <a:p/>
        </p:txBody>
      </p:sp>
      <p:sp>
        <p:nvSpPr>
          <p:cNvPr id="150" name="Google Shape;150;p25"/>
          <p:cNvSpPr txBox="1"/>
          <p:nvPr>
            <p:ph hasCustomPrompt="1" idx="9" type="title"/>
          </p:nvPr>
        </p:nvSpPr>
        <p:spPr>
          <a:xfrm>
            <a:off x="4735401" y="2486125"/>
            <a:ext cx="978300" cy="704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25"/>
          <p:cNvSpPr txBox="1"/>
          <p:nvPr>
            <p:ph idx="13" type="subTitle"/>
          </p:nvPr>
        </p:nvSpPr>
        <p:spPr>
          <a:xfrm>
            <a:off x="5861498" y="2486125"/>
            <a:ext cx="2558400" cy="70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yne ExtraBold"/>
              <a:buNone/>
              <a:defRPr sz="1800">
                <a:latin typeface="Space Grotesk Medium"/>
                <a:ea typeface="Space Grotesk Medium"/>
                <a:cs typeface="Space Grotesk Medium"/>
                <a:sym typeface="Space Grotesk Medium"/>
              </a:defRPr>
            </a:lvl1pPr>
            <a:lvl2pPr lvl="1"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2pPr>
            <a:lvl3pPr lvl="2"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3pPr>
            <a:lvl4pPr lvl="3"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4pPr>
            <a:lvl5pPr lvl="4"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5pPr>
            <a:lvl6pPr lvl="5"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6pPr>
            <a:lvl7pPr lvl="6"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7pPr>
            <a:lvl8pPr lvl="7"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8pPr>
            <a:lvl9pPr lvl="8"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9pPr>
          </a:lstStyle>
          <a:p/>
        </p:txBody>
      </p:sp>
      <p:sp>
        <p:nvSpPr>
          <p:cNvPr id="152" name="Google Shape;152;p25"/>
          <p:cNvSpPr txBox="1"/>
          <p:nvPr>
            <p:ph hasCustomPrompt="1" idx="14" type="title"/>
          </p:nvPr>
        </p:nvSpPr>
        <p:spPr>
          <a:xfrm>
            <a:off x="4739922" y="3491375"/>
            <a:ext cx="978300" cy="704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25"/>
          <p:cNvSpPr txBox="1"/>
          <p:nvPr>
            <p:ph idx="15" type="subTitle"/>
          </p:nvPr>
        </p:nvSpPr>
        <p:spPr>
          <a:xfrm>
            <a:off x="5867614" y="3491375"/>
            <a:ext cx="2558400" cy="70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Syne ExtraBold"/>
              <a:buNone/>
              <a:defRPr sz="1800">
                <a:latin typeface="Space Grotesk Medium"/>
                <a:ea typeface="Space Grotesk Medium"/>
                <a:cs typeface="Space Grotesk Medium"/>
                <a:sym typeface="Space Grotesk Medium"/>
              </a:defRPr>
            </a:lvl1pPr>
            <a:lvl2pPr lvl="1"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2pPr>
            <a:lvl3pPr lvl="2"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3pPr>
            <a:lvl4pPr lvl="3"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4pPr>
            <a:lvl5pPr lvl="4"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5pPr>
            <a:lvl6pPr lvl="5"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6pPr>
            <a:lvl7pPr lvl="6"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7pPr>
            <a:lvl8pPr lvl="7"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8pPr>
            <a:lvl9pPr lvl="8" rtl="0">
              <a:lnSpc>
                <a:spcPct val="100000"/>
              </a:lnSpc>
              <a:spcBef>
                <a:spcPts val="0"/>
              </a:spcBef>
              <a:spcAft>
                <a:spcPts val="0"/>
              </a:spcAft>
              <a:buSzPts val="2000"/>
              <a:buFont typeface="Syne ExtraBold"/>
              <a:buNone/>
              <a:defRPr sz="2000">
                <a:latin typeface="Syne ExtraBold"/>
                <a:ea typeface="Syne ExtraBold"/>
                <a:cs typeface="Syne ExtraBold"/>
                <a:sym typeface="Syne ExtraBold"/>
              </a:defRPr>
            </a:lvl9pPr>
          </a:lstStyle>
          <a:p/>
        </p:txBody>
      </p:sp>
      <p:sp>
        <p:nvSpPr>
          <p:cNvPr id="154" name="Google Shape;154;p25"/>
          <p:cNvSpPr/>
          <p:nvPr/>
        </p:nvSpPr>
        <p:spPr>
          <a:xfrm>
            <a:off x="8419889" y="33257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8497875" y="1280825"/>
            <a:ext cx="199840" cy="200040"/>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22000">
                <a:schemeClr val="accent4"/>
              </a:gs>
              <a:gs pos="87000">
                <a:schemeClr val="accent3"/>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466650" y="1180025"/>
            <a:ext cx="199840" cy="20006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22000">
                <a:schemeClr val="accent4"/>
              </a:gs>
              <a:gs pos="87000">
                <a:schemeClr val="accent3"/>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gradFill>
          <a:gsLst>
            <a:gs pos="0">
              <a:schemeClr val="accent5"/>
            </a:gs>
            <a:gs pos="20000">
              <a:schemeClr val="accent6"/>
            </a:gs>
            <a:gs pos="30000">
              <a:schemeClr val="dk2"/>
            </a:gs>
            <a:gs pos="46000">
              <a:schemeClr val="accent1"/>
            </a:gs>
            <a:gs pos="57000">
              <a:schemeClr val="accent3"/>
            </a:gs>
            <a:gs pos="72000">
              <a:schemeClr val="accent4"/>
            </a:gs>
            <a:gs pos="91000">
              <a:schemeClr val="accent5"/>
            </a:gs>
            <a:gs pos="100000">
              <a:schemeClr val="accent5"/>
            </a:gs>
          </a:gsLst>
          <a:lin ang="5400700" scaled="0"/>
        </a:gradFill>
      </p:bgPr>
    </p:bg>
    <p:spTree>
      <p:nvGrpSpPr>
        <p:cNvPr id="157" name="Shape 157"/>
        <p:cNvGrpSpPr/>
        <p:nvPr/>
      </p:nvGrpSpPr>
      <p:grpSpPr>
        <a:xfrm>
          <a:off x="0" y="0"/>
          <a:ext cx="0" cy="0"/>
          <a:chOff x="0" y="0"/>
          <a:chExt cx="0" cy="0"/>
        </a:xfrm>
      </p:grpSpPr>
      <p:grpSp>
        <p:nvGrpSpPr>
          <p:cNvPr id="158" name="Google Shape;158;p26"/>
          <p:cNvGrpSpPr/>
          <p:nvPr/>
        </p:nvGrpSpPr>
        <p:grpSpPr>
          <a:xfrm>
            <a:off x="-6025" y="-158550"/>
            <a:ext cx="9150023" cy="5507339"/>
            <a:chOff x="-6025" y="-158550"/>
            <a:chExt cx="9150023" cy="5507339"/>
          </a:xfrm>
        </p:grpSpPr>
        <p:pic>
          <p:nvPicPr>
            <p:cNvPr id="159" name="Google Shape;159;p26"/>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60" name="Google Shape;160;p26"/>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61" name="Google Shape;161;p26"/>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grpSp>
        <p:nvGrpSpPr>
          <p:cNvPr id="163" name="Google Shape;163;p26"/>
          <p:cNvGrpSpPr/>
          <p:nvPr/>
        </p:nvGrpSpPr>
        <p:grpSpPr>
          <a:xfrm rot="-5400000">
            <a:off x="8384256" y="3598502"/>
            <a:ext cx="477112" cy="242415"/>
            <a:chOff x="834944" y="4489618"/>
            <a:chExt cx="552853" cy="280898"/>
          </a:xfrm>
        </p:grpSpPr>
        <p:sp>
          <p:nvSpPr>
            <p:cNvPr id="164" name="Google Shape;164;p26"/>
            <p:cNvSpPr/>
            <p:nvPr/>
          </p:nvSpPr>
          <p:spPr>
            <a:xfrm rot="5400000">
              <a:off x="835072" y="4538819"/>
              <a:ext cx="231570" cy="231827"/>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rot="5400000">
              <a:off x="1187834" y="4489496"/>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6"/>
          <p:cNvSpPr/>
          <p:nvPr/>
        </p:nvSpPr>
        <p:spPr>
          <a:xfrm>
            <a:off x="8487925" y="181426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436525" y="3467440"/>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gradFill>
          <a:gsLst>
            <a:gs pos="0">
              <a:schemeClr val="accent2"/>
            </a:gs>
            <a:gs pos="20000">
              <a:schemeClr val="accent4"/>
            </a:gs>
            <a:gs pos="30000">
              <a:schemeClr val="accent5"/>
            </a:gs>
            <a:gs pos="43000">
              <a:schemeClr val="accent6"/>
            </a:gs>
            <a:gs pos="60000">
              <a:schemeClr val="dk2"/>
            </a:gs>
            <a:gs pos="68000">
              <a:schemeClr val="lt2"/>
            </a:gs>
            <a:gs pos="78000">
              <a:schemeClr val="accent1"/>
            </a:gs>
            <a:gs pos="90000">
              <a:schemeClr val="accent2"/>
            </a:gs>
            <a:gs pos="100000">
              <a:schemeClr val="accent3"/>
            </a:gs>
          </a:gsLst>
          <a:lin ang="0" scaled="0"/>
        </a:gradFill>
      </p:bgPr>
    </p:bg>
    <p:spTree>
      <p:nvGrpSpPr>
        <p:cNvPr id="168" name="Shape 168"/>
        <p:cNvGrpSpPr/>
        <p:nvPr/>
      </p:nvGrpSpPr>
      <p:grpSpPr>
        <a:xfrm>
          <a:off x="0" y="0"/>
          <a:ext cx="0" cy="0"/>
          <a:chOff x="0" y="0"/>
          <a:chExt cx="0" cy="0"/>
        </a:xfrm>
      </p:grpSpPr>
      <p:grpSp>
        <p:nvGrpSpPr>
          <p:cNvPr id="169" name="Google Shape;169;p27"/>
          <p:cNvGrpSpPr/>
          <p:nvPr/>
        </p:nvGrpSpPr>
        <p:grpSpPr>
          <a:xfrm>
            <a:off x="-6025" y="-158550"/>
            <a:ext cx="9150023" cy="5507339"/>
            <a:chOff x="-6025" y="-158550"/>
            <a:chExt cx="9150023" cy="5507339"/>
          </a:xfrm>
        </p:grpSpPr>
        <p:pic>
          <p:nvPicPr>
            <p:cNvPr id="170" name="Google Shape;170;p27"/>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71" name="Google Shape;171;p27"/>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72" name="Google Shape;172;p27"/>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grpSp>
        <p:nvGrpSpPr>
          <p:cNvPr id="174" name="Google Shape;174;p27"/>
          <p:cNvGrpSpPr/>
          <p:nvPr/>
        </p:nvGrpSpPr>
        <p:grpSpPr>
          <a:xfrm rot="-5400000">
            <a:off x="8432159" y="1404005"/>
            <a:ext cx="386686" cy="251104"/>
            <a:chOff x="792712" y="4408550"/>
            <a:chExt cx="557425" cy="361978"/>
          </a:xfrm>
        </p:grpSpPr>
        <p:sp>
          <p:nvSpPr>
            <p:cNvPr id="175" name="Google Shape;175;p27"/>
            <p:cNvSpPr/>
            <p:nvPr/>
          </p:nvSpPr>
          <p:spPr>
            <a:xfrm rot="5400000">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rot="5400000">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7"/>
          <p:cNvSpPr/>
          <p:nvPr/>
        </p:nvSpPr>
        <p:spPr>
          <a:xfrm>
            <a:off x="418031" y="42334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2160950" y="359261"/>
            <a:ext cx="185441" cy="185646"/>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chemeClr val="dk2"/>
            </a:gs>
            <a:gs pos="12000">
              <a:schemeClr val="accent6"/>
            </a:gs>
            <a:gs pos="26000">
              <a:schemeClr val="accent1"/>
            </a:gs>
            <a:gs pos="38000">
              <a:schemeClr val="accent2"/>
            </a:gs>
            <a:gs pos="52999">
              <a:schemeClr val="accent4"/>
            </a:gs>
            <a:gs pos="64000">
              <a:schemeClr val="accent5"/>
            </a:gs>
            <a:gs pos="83000">
              <a:schemeClr val="accent3"/>
            </a:gs>
            <a:gs pos="95000">
              <a:schemeClr val="accent1"/>
            </a:gs>
            <a:gs pos="100000">
              <a:schemeClr val="lt2"/>
            </a:gs>
          </a:gsLst>
          <a:lin ang="5400700" scaled="0"/>
        </a:gradFill>
      </p:bgPr>
    </p:bg>
    <p:spTree>
      <p:nvGrpSpPr>
        <p:cNvPr id="179" name="Shape 179"/>
        <p:cNvGrpSpPr/>
        <p:nvPr/>
      </p:nvGrpSpPr>
      <p:grpSpPr>
        <a:xfrm>
          <a:off x="0" y="0"/>
          <a:ext cx="0" cy="0"/>
          <a:chOff x="0" y="0"/>
          <a:chExt cx="0" cy="0"/>
        </a:xfrm>
      </p:grpSpPr>
      <p:grpSp>
        <p:nvGrpSpPr>
          <p:cNvPr id="180" name="Google Shape;180;p28"/>
          <p:cNvGrpSpPr/>
          <p:nvPr/>
        </p:nvGrpSpPr>
        <p:grpSpPr>
          <a:xfrm>
            <a:off x="-6025" y="-158550"/>
            <a:ext cx="9150023" cy="5507339"/>
            <a:chOff x="-6025" y="-158550"/>
            <a:chExt cx="9150023" cy="5507339"/>
          </a:xfrm>
        </p:grpSpPr>
        <p:pic>
          <p:nvPicPr>
            <p:cNvPr id="181" name="Google Shape;181;p28"/>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82" name="Google Shape;182;p28"/>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83" name="Google Shape;183;p28"/>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txBox="1"/>
          <p:nvPr>
            <p:ph idx="1" type="subTitle"/>
          </p:nvPr>
        </p:nvSpPr>
        <p:spPr>
          <a:xfrm>
            <a:off x="4124525" y="2103025"/>
            <a:ext cx="4304400" cy="211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Syne ExtraBold"/>
              <a:buAutoNum type="arabicPeriod"/>
              <a:defRPr/>
            </a:lvl1pPr>
            <a:lvl2pPr lvl="1" rtl="0">
              <a:lnSpc>
                <a:spcPct val="100000"/>
              </a:lnSpc>
              <a:spcBef>
                <a:spcPts val="100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85" name="Google Shape;185;p28"/>
          <p:cNvSpPr txBox="1"/>
          <p:nvPr>
            <p:ph type="title"/>
          </p:nvPr>
        </p:nvSpPr>
        <p:spPr>
          <a:xfrm>
            <a:off x="4124525" y="852850"/>
            <a:ext cx="4304400" cy="8613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186" name="Google Shape;186;p28"/>
          <p:cNvSpPr/>
          <p:nvPr/>
        </p:nvSpPr>
        <p:spPr>
          <a:xfrm>
            <a:off x="437250" y="2377975"/>
            <a:ext cx="158015" cy="158213"/>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8558248" y="991950"/>
            <a:ext cx="158015" cy="158191"/>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accent4"/>
            </a:gs>
            <a:gs pos="13000">
              <a:schemeClr val="accent5"/>
            </a:gs>
            <a:gs pos="34000">
              <a:schemeClr val="accent3"/>
            </a:gs>
            <a:gs pos="47000">
              <a:schemeClr val="accent2"/>
            </a:gs>
            <a:gs pos="70000">
              <a:schemeClr val="lt2"/>
            </a:gs>
            <a:gs pos="88000">
              <a:schemeClr val="accent6"/>
            </a:gs>
            <a:gs pos="100000">
              <a:schemeClr val="dk2"/>
            </a:gs>
          </a:gsLst>
          <a:lin ang="5400700" scaled="0"/>
        </a:gradFill>
      </p:bgPr>
    </p:bg>
    <p:spTree>
      <p:nvGrpSpPr>
        <p:cNvPr id="188" name="Shape 188"/>
        <p:cNvGrpSpPr/>
        <p:nvPr/>
      </p:nvGrpSpPr>
      <p:grpSpPr>
        <a:xfrm>
          <a:off x="0" y="0"/>
          <a:ext cx="0" cy="0"/>
          <a:chOff x="0" y="0"/>
          <a:chExt cx="0" cy="0"/>
        </a:xfrm>
      </p:grpSpPr>
      <p:grpSp>
        <p:nvGrpSpPr>
          <p:cNvPr id="189" name="Google Shape;189;p29"/>
          <p:cNvGrpSpPr/>
          <p:nvPr/>
        </p:nvGrpSpPr>
        <p:grpSpPr>
          <a:xfrm>
            <a:off x="-6025" y="-158550"/>
            <a:ext cx="9150023" cy="5507339"/>
            <a:chOff x="-6025" y="-158550"/>
            <a:chExt cx="9150023" cy="5507339"/>
          </a:xfrm>
        </p:grpSpPr>
        <p:pic>
          <p:nvPicPr>
            <p:cNvPr id="190" name="Google Shape;190;p29"/>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191" name="Google Shape;191;p29"/>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192" name="Google Shape;192;p29"/>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txBox="1"/>
          <p:nvPr>
            <p:ph idx="1" type="subTitle"/>
          </p:nvPr>
        </p:nvSpPr>
        <p:spPr>
          <a:xfrm>
            <a:off x="720000" y="1420775"/>
            <a:ext cx="42216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4" name="Google Shape;194;p29"/>
          <p:cNvSpPr txBox="1"/>
          <p:nvPr>
            <p:ph idx="2" type="subTitle"/>
          </p:nvPr>
        </p:nvSpPr>
        <p:spPr>
          <a:xfrm>
            <a:off x="720000" y="1763226"/>
            <a:ext cx="4221600" cy="4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29"/>
          <p:cNvSpPr txBox="1"/>
          <p:nvPr>
            <p:ph idx="3" type="subTitle"/>
          </p:nvPr>
        </p:nvSpPr>
        <p:spPr>
          <a:xfrm>
            <a:off x="720000" y="2856401"/>
            <a:ext cx="4221600" cy="4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29"/>
          <p:cNvSpPr txBox="1"/>
          <p:nvPr>
            <p:ph idx="4" type="subTitle"/>
          </p:nvPr>
        </p:nvSpPr>
        <p:spPr>
          <a:xfrm>
            <a:off x="724775" y="3949576"/>
            <a:ext cx="4221600" cy="4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9"/>
          <p:cNvSpPr txBox="1"/>
          <p:nvPr>
            <p:ph idx="5" type="subTitle"/>
          </p:nvPr>
        </p:nvSpPr>
        <p:spPr>
          <a:xfrm>
            <a:off x="720000" y="2513950"/>
            <a:ext cx="42216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9"/>
          <p:cNvSpPr txBox="1"/>
          <p:nvPr>
            <p:ph idx="6" type="subTitle"/>
          </p:nvPr>
        </p:nvSpPr>
        <p:spPr>
          <a:xfrm>
            <a:off x="724782" y="3607125"/>
            <a:ext cx="42216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9" name="Google Shape;199;p29"/>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00" name="Google Shape;200;p29"/>
          <p:cNvSpPr/>
          <p:nvPr/>
        </p:nvSpPr>
        <p:spPr>
          <a:xfrm>
            <a:off x="449900" y="3935551"/>
            <a:ext cx="144765" cy="14492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accent5"/>
            </a:gs>
            <a:gs pos="13000">
              <a:schemeClr val="accent4"/>
            </a:gs>
            <a:gs pos="27000">
              <a:schemeClr val="accent3"/>
            </a:gs>
            <a:gs pos="40000">
              <a:schemeClr val="accent2"/>
            </a:gs>
            <a:gs pos="57000">
              <a:schemeClr val="lt2"/>
            </a:gs>
            <a:gs pos="69000">
              <a:schemeClr val="dk2"/>
            </a:gs>
            <a:gs pos="80000">
              <a:schemeClr val="accent6"/>
            </a:gs>
            <a:gs pos="100000">
              <a:schemeClr val="accent5"/>
            </a:gs>
          </a:gsLst>
          <a:lin ang="2698631" scaled="0"/>
        </a:gradFill>
      </p:bgPr>
    </p:bg>
    <p:spTree>
      <p:nvGrpSpPr>
        <p:cNvPr id="201" name="Shape 201"/>
        <p:cNvGrpSpPr/>
        <p:nvPr/>
      </p:nvGrpSpPr>
      <p:grpSpPr>
        <a:xfrm>
          <a:off x="0" y="0"/>
          <a:ext cx="0" cy="0"/>
          <a:chOff x="0" y="0"/>
          <a:chExt cx="0" cy="0"/>
        </a:xfrm>
      </p:grpSpPr>
      <p:grpSp>
        <p:nvGrpSpPr>
          <p:cNvPr id="202" name="Google Shape;202;p30"/>
          <p:cNvGrpSpPr/>
          <p:nvPr/>
        </p:nvGrpSpPr>
        <p:grpSpPr>
          <a:xfrm>
            <a:off x="-6025" y="-158550"/>
            <a:ext cx="9150023" cy="5507339"/>
            <a:chOff x="-6025" y="-158550"/>
            <a:chExt cx="9150023" cy="5507339"/>
          </a:xfrm>
        </p:grpSpPr>
        <p:pic>
          <p:nvPicPr>
            <p:cNvPr id="203" name="Google Shape;203;p30"/>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204" name="Google Shape;204;p30"/>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205" name="Google Shape;205;p30"/>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ph idx="1" type="subTitle"/>
          </p:nvPr>
        </p:nvSpPr>
        <p:spPr>
          <a:xfrm>
            <a:off x="720000" y="1306475"/>
            <a:ext cx="3521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7" name="Google Shape;207;p30"/>
          <p:cNvSpPr txBox="1"/>
          <p:nvPr>
            <p:ph idx="2" type="subTitle"/>
          </p:nvPr>
        </p:nvSpPr>
        <p:spPr>
          <a:xfrm>
            <a:off x="720001" y="1772475"/>
            <a:ext cx="35211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30"/>
          <p:cNvSpPr txBox="1"/>
          <p:nvPr>
            <p:ph idx="3" type="subTitle"/>
          </p:nvPr>
        </p:nvSpPr>
        <p:spPr>
          <a:xfrm>
            <a:off x="4902902" y="1772475"/>
            <a:ext cx="35211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30"/>
          <p:cNvSpPr txBox="1"/>
          <p:nvPr>
            <p:ph idx="4" type="subTitle"/>
          </p:nvPr>
        </p:nvSpPr>
        <p:spPr>
          <a:xfrm>
            <a:off x="720001" y="3345775"/>
            <a:ext cx="35211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30"/>
          <p:cNvSpPr txBox="1"/>
          <p:nvPr>
            <p:ph idx="5" type="subTitle"/>
          </p:nvPr>
        </p:nvSpPr>
        <p:spPr>
          <a:xfrm>
            <a:off x="4902902" y="3345775"/>
            <a:ext cx="35211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30"/>
          <p:cNvSpPr txBox="1"/>
          <p:nvPr>
            <p:ph idx="6" type="subTitle"/>
          </p:nvPr>
        </p:nvSpPr>
        <p:spPr>
          <a:xfrm>
            <a:off x="720000" y="2899250"/>
            <a:ext cx="3521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30"/>
          <p:cNvSpPr txBox="1"/>
          <p:nvPr>
            <p:ph idx="7" type="subTitle"/>
          </p:nvPr>
        </p:nvSpPr>
        <p:spPr>
          <a:xfrm>
            <a:off x="4902900" y="1306475"/>
            <a:ext cx="3521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30"/>
          <p:cNvSpPr txBox="1"/>
          <p:nvPr>
            <p:ph idx="8" type="subTitle"/>
          </p:nvPr>
        </p:nvSpPr>
        <p:spPr>
          <a:xfrm>
            <a:off x="4902900" y="2899250"/>
            <a:ext cx="35211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30"/>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15" name="Google Shape;215;p30"/>
          <p:cNvSpPr/>
          <p:nvPr/>
        </p:nvSpPr>
        <p:spPr>
          <a:xfrm>
            <a:off x="4193650" y="4501760"/>
            <a:ext cx="199840" cy="20006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472838" y="607325"/>
            <a:ext cx="136878" cy="137007"/>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72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388098" y="803373"/>
            <a:ext cx="199840" cy="20006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8387313" y="43323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85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accent3"/>
            </a:gs>
            <a:gs pos="13000">
              <a:schemeClr val="accent4"/>
            </a:gs>
            <a:gs pos="31000">
              <a:schemeClr val="accent2"/>
            </a:gs>
            <a:gs pos="46000">
              <a:schemeClr val="lt2"/>
            </a:gs>
            <a:gs pos="57000">
              <a:schemeClr val="dk2"/>
            </a:gs>
            <a:gs pos="66000">
              <a:schemeClr val="accent6"/>
            </a:gs>
            <a:gs pos="82000">
              <a:schemeClr val="accent5"/>
            </a:gs>
            <a:gs pos="100000">
              <a:schemeClr val="accent4"/>
            </a:gs>
          </a:gsLst>
          <a:lin ang="2698631" scaled="0"/>
        </a:gradFill>
      </p:bgPr>
    </p:bg>
    <p:spTree>
      <p:nvGrpSpPr>
        <p:cNvPr id="219" name="Shape 219"/>
        <p:cNvGrpSpPr/>
        <p:nvPr/>
      </p:nvGrpSpPr>
      <p:grpSpPr>
        <a:xfrm>
          <a:off x="0" y="0"/>
          <a:ext cx="0" cy="0"/>
          <a:chOff x="0" y="0"/>
          <a:chExt cx="0" cy="0"/>
        </a:xfrm>
      </p:grpSpPr>
      <p:grpSp>
        <p:nvGrpSpPr>
          <p:cNvPr id="220" name="Google Shape;220;p31"/>
          <p:cNvGrpSpPr/>
          <p:nvPr/>
        </p:nvGrpSpPr>
        <p:grpSpPr>
          <a:xfrm>
            <a:off x="-6025" y="-158550"/>
            <a:ext cx="9150023" cy="5507339"/>
            <a:chOff x="-6025" y="-158550"/>
            <a:chExt cx="9150023" cy="5507339"/>
          </a:xfrm>
        </p:grpSpPr>
        <p:pic>
          <p:nvPicPr>
            <p:cNvPr id="221" name="Google Shape;221;p31"/>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222" name="Google Shape;222;p31"/>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223" name="Google Shape;223;p31"/>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 type="subTitle"/>
          </p:nvPr>
        </p:nvSpPr>
        <p:spPr>
          <a:xfrm>
            <a:off x="720000" y="1899025"/>
            <a:ext cx="3719400" cy="36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31"/>
          <p:cNvSpPr txBox="1"/>
          <p:nvPr>
            <p:ph idx="2" type="subTitle"/>
          </p:nvPr>
        </p:nvSpPr>
        <p:spPr>
          <a:xfrm>
            <a:off x="4704600" y="1899024"/>
            <a:ext cx="3719400" cy="36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6" name="Google Shape;226;p31"/>
          <p:cNvSpPr txBox="1"/>
          <p:nvPr>
            <p:ph idx="3" type="subTitle"/>
          </p:nvPr>
        </p:nvSpPr>
        <p:spPr>
          <a:xfrm>
            <a:off x="720000" y="2899022"/>
            <a:ext cx="3719400" cy="36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7" name="Google Shape;227;p31"/>
          <p:cNvSpPr txBox="1"/>
          <p:nvPr>
            <p:ph idx="4" type="subTitle"/>
          </p:nvPr>
        </p:nvSpPr>
        <p:spPr>
          <a:xfrm>
            <a:off x="4704601" y="2903550"/>
            <a:ext cx="3719400" cy="36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8" name="Google Shape;228;p31"/>
          <p:cNvSpPr txBox="1"/>
          <p:nvPr>
            <p:ph idx="5" type="subTitle"/>
          </p:nvPr>
        </p:nvSpPr>
        <p:spPr>
          <a:xfrm>
            <a:off x="720000" y="3903577"/>
            <a:ext cx="3719400" cy="36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9" name="Google Shape;229;p31"/>
          <p:cNvSpPr txBox="1"/>
          <p:nvPr>
            <p:ph idx="6" type="subTitle"/>
          </p:nvPr>
        </p:nvSpPr>
        <p:spPr>
          <a:xfrm>
            <a:off x="4704600" y="3903575"/>
            <a:ext cx="3719400" cy="36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31"/>
          <p:cNvSpPr txBox="1"/>
          <p:nvPr>
            <p:ph idx="7" type="subTitle"/>
          </p:nvPr>
        </p:nvSpPr>
        <p:spPr>
          <a:xfrm>
            <a:off x="720000" y="1440375"/>
            <a:ext cx="37194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 name="Google Shape;231;p31"/>
          <p:cNvSpPr txBox="1"/>
          <p:nvPr>
            <p:ph idx="8" type="subTitle"/>
          </p:nvPr>
        </p:nvSpPr>
        <p:spPr>
          <a:xfrm>
            <a:off x="4704600" y="1440375"/>
            <a:ext cx="37194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2" name="Google Shape;232;p31"/>
          <p:cNvSpPr txBox="1"/>
          <p:nvPr>
            <p:ph idx="9" type="subTitle"/>
          </p:nvPr>
        </p:nvSpPr>
        <p:spPr>
          <a:xfrm>
            <a:off x="720000" y="2440400"/>
            <a:ext cx="37194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 name="Google Shape;233;p31"/>
          <p:cNvSpPr txBox="1"/>
          <p:nvPr>
            <p:ph idx="13" type="subTitle"/>
          </p:nvPr>
        </p:nvSpPr>
        <p:spPr>
          <a:xfrm>
            <a:off x="4704601" y="2440400"/>
            <a:ext cx="37194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4" name="Google Shape;234;p31"/>
          <p:cNvSpPr txBox="1"/>
          <p:nvPr>
            <p:ph idx="14" type="subTitle"/>
          </p:nvPr>
        </p:nvSpPr>
        <p:spPr>
          <a:xfrm>
            <a:off x="720000" y="3440430"/>
            <a:ext cx="37194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5" name="Google Shape;235;p31"/>
          <p:cNvSpPr txBox="1"/>
          <p:nvPr>
            <p:ph idx="15" type="subTitle"/>
          </p:nvPr>
        </p:nvSpPr>
        <p:spPr>
          <a:xfrm>
            <a:off x="4704601" y="3440425"/>
            <a:ext cx="37194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6" name="Google Shape;236;p31"/>
          <p:cNvSpPr txBox="1"/>
          <p:nvPr>
            <p:ph type="title"/>
          </p:nvPr>
        </p:nvSpPr>
        <p:spPr>
          <a:xfrm>
            <a:off x="720000" y="60733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37" name="Google Shape;237;p31"/>
          <p:cNvSpPr/>
          <p:nvPr/>
        </p:nvSpPr>
        <p:spPr>
          <a:xfrm>
            <a:off x="8476725" y="2714133"/>
            <a:ext cx="184697" cy="18490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72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8476720" y="3264450"/>
            <a:ext cx="184697" cy="18490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8276888" y="45176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31"/>
          <p:cNvGrpSpPr/>
          <p:nvPr/>
        </p:nvGrpSpPr>
        <p:grpSpPr>
          <a:xfrm>
            <a:off x="8328999" y="1289476"/>
            <a:ext cx="366167" cy="360891"/>
            <a:chOff x="7795164" y="2728527"/>
            <a:chExt cx="510551" cy="503194"/>
          </a:xfrm>
        </p:grpSpPr>
        <p:sp>
          <p:nvSpPr>
            <p:cNvPr id="241" name="Google Shape;241;p31"/>
            <p:cNvSpPr/>
            <p:nvPr/>
          </p:nvSpPr>
          <p:spPr>
            <a:xfrm>
              <a:off x="7795164" y="29576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8105875" y="27285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1"/>
          <p:cNvSpPr/>
          <p:nvPr/>
        </p:nvSpPr>
        <p:spPr>
          <a:xfrm>
            <a:off x="2932675" y="4562742"/>
            <a:ext cx="184697" cy="18490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441348" y="1332899"/>
            <a:ext cx="199840" cy="20006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20000">
                <a:schemeClr val="accent4"/>
              </a:gs>
              <a:gs pos="79000">
                <a:schemeClr val="accent4"/>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lt2"/>
            </a:gs>
            <a:gs pos="8000">
              <a:schemeClr val="dk2"/>
            </a:gs>
            <a:gs pos="22000">
              <a:schemeClr val="accent6"/>
            </a:gs>
            <a:gs pos="40000">
              <a:schemeClr val="accent1"/>
            </a:gs>
            <a:gs pos="51000">
              <a:schemeClr val="accent2"/>
            </a:gs>
            <a:gs pos="65000">
              <a:schemeClr val="accent4"/>
            </a:gs>
            <a:gs pos="84000">
              <a:schemeClr val="accent5"/>
            </a:gs>
            <a:gs pos="100000">
              <a:schemeClr val="accent3"/>
            </a:gs>
          </a:gsLst>
          <a:lin ang="5400700" scaled="0"/>
        </a:gradFill>
      </p:bgPr>
    </p:bg>
    <p:spTree>
      <p:nvGrpSpPr>
        <p:cNvPr id="245" name="Shape 245"/>
        <p:cNvGrpSpPr/>
        <p:nvPr/>
      </p:nvGrpSpPr>
      <p:grpSpPr>
        <a:xfrm>
          <a:off x="0" y="0"/>
          <a:ext cx="0" cy="0"/>
          <a:chOff x="0" y="0"/>
          <a:chExt cx="0" cy="0"/>
        </a:xfrm>
      </p:grpSpPr>
      <p:grpSp>
        <p:nvGrpSpPr>
          <p:cNvPr id="246" name="Google Shape;246;p32"/>
          <p:cNvGrpSpPr/>
          <p:nvPr/>
        </p:nvGrpSpPr>
        <p:grpSpPr>
          <a:xfrm>
            <a:off x="-6025" y="-158550"/>
            <a:ext cx="9150023" cy="5507339"/>
            <a:chOff x="-6025" y="-158550"/>
            <a:chExt cx="9150023" cy="5507339"/>
          </a:xfrm>
        </p:grpSpPr>
        <p:pic>
          <p:nvPicPr>
            <p:cNvPr id="247" name="Google Shape;247;p32"/>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248" name="Google Shape;248;p32"/>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249" name="Google Shape;249;p32"/>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hasCustomPrompt="1" type="title"/>
          </p:nvPr>
        </p:nvSpPr>
        <p:spPr>
          <a:xfrm>
            <a:off x="1726800" y="586115"/>
            <a:ext cx="5690400" cy="701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200"/>
              <a:buNone/>
              <a:defRPr sz="3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1" name="Google Shape;251;p32"/>
          <p:cNvSpPr txBox="1"/>
          <p:nvPr>
            <p:ph idx="1" type="subTitle"/>
          </p:nvPr>
        </p:nvSpPr>
        <p:spPr>
          <a:xfrm>
            <a:off x="1726800" y="1287216"/>
            <a:ext cx="56904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32"/>
          <p:cNvSpPr txBox="1"/>
          <p:nvPr>
            <p:ph hasCustomPrompt="1" idx="2" type="title"/>
          </p:nvPr>
        </p:nvSpPr>
        <p:spPr>
          <a:xfrm>
            <a:off x="1726800" y="1999850"/>
            <a:ext cx="5690400" cy="701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200"/>
              <a:buNone/>
              <a:defRPr sz="3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3" name="Google Shape;253;p32"/>
          <p:cNvSpPr txBox="1"/>
          <p:nvPr>
            <p:ph idx="3" type="subTitle"/>
          </p:nvPr>
        </p:nvSpPr>
        <p:spPr>
          <a:xfrm>
            <a:off x="1726800" y="2700950"/>
            <a:ext cx="56904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4" name="Google Shape;254;p32"/>
          <p:cNvSpPr txBox="1"/>
          <p:nvPr>
            <p:ph hasCustomPrompt="1" idx="4" type="title"/>
          </p:nvPr>
        </p:nvSpPr>
        <p:spPr>
          <a:xfrm>
            <a:off x="1726800" y="3413585"/>
            <a:ext cx="5690400" cy="701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200"/>
              <a:buNone/>
              <a:defRPr sz="34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5" name="Google Shape;255;p32"/>
          <p:cNvSpPr txBox="1"/>
          <p:nvPr>
            <p:ph idx="5" type="subTitle"/>
          </p:nvPr>
        </p:nvSpPr>
        <p:spPr>
          <a:xfrm>
            <a:off x="1726800" y="4114685"/>
            <a:ext cx="56904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2"/>
            </a:gs>
            <a:gs pos="22000">
              <a:schemeClr val="accent4"/>
            </a:gs>
            <a:gs pos="32000">
              <a:schemeClr val="accent5"/>
            </a:gs>
            <a:gs pos="51000">
              <a:schemeClr val="accent6"/>
            </a:gs>
            <a:gs pos="60000">
              <a:schemeClr val="dk2"/>
            </a:gs>
            <a:gs pos="68000">
              <a:schemeClr val="lt2"/>
            </a:gs>
            <a:gs pos="78000">
              <a:schemeClr val="accent1"/>
            </a:gs>
            <a:gs pos="88000">
              <a:schemeClr val="accent2"/>
            </a:gs>
            <a:gs pos="100000">
              <a:schemeClr val="accent3"/>
            </a:gs>
          </a:gsLst>
          <a:lin ang="13500032" scaled="0"/>
        </a:gradFill>
      </p:bgPr>
    </p:bg>
    <p:spTree>
      <p:nvGrpSpPr>
        <p:cNvPr id="256" name="Shape 256"/>
        <p:cNvGrpSpPr/>
        <p:nvPr/>
      </p:nvGrpSpPr>
      <p:grpSpPr>
        <a:xfrm>
          <a:off x="0" y="0"/>
          <a:ext cx="0" cy="0"/>
          <a:chOff x="0" y="0"/>
          <a:chExt cx="0" cy="0"/>
        </a:xfrm>
      </p:grpSpPr>
      <p:grpSp>
        <p:nvGrpSpPr>
          <p:cNvPr id="257" name="Google Shape;257;p33"/>
          <p:cNvGrpSpPr/>
          <p:nvPr/>
        </p:nvGrpSpPr>
        <p:grpSpPr>
          <a:xfrm>
            <a:off x="-6025" y="-158550"/>
            <a:ext cx="9150023" cy="5507339"/>
            <a:chOff x="-6025" y="-158550"/>
            <a:chExt cx="9150023" cy="5507339"/>
          </a:xfrm>
        </p:grpSpPr>
        <p:pic>
          <p:nvPicPr>
            <p:cNvPr id="258" name="Google Shape;258;p33"/>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259" name="Google Shape;259;p33"/>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260" name="Google Shape;260;p33"/>
          <p:cNvSpPr/>
          <p:nvPr/>
        </p:nvSpPr>
        <p:spPr>
          <a:xfrm rot="-5400000">
            <a:off x="797100" y="-88200"/>
            <a:ext cx="4447200" cy="53199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flipH="1" rot="5400000">
            <a:off x="5112450" y="1124525"/>
            <a:ext cx="4447200" cy="28944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txBox="1"/>
          <p:nvPr>
            <p:ph type="ctrTitle"/>
          </p:nvPr>
        </p:nvSpPr>
        <p:spPr>
          <a:xfrm>
            <a:off x="715100" y="897525"/>
            <a:ext cx="4547100" cy="985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3" name="Google Shape;263;p33"/>
          <p:cNvSpPr txBox="1"/>
          <p:nvPr>
            <p:ph idx="1" type="subTitle"/>
          </p:nvPr>
        </p:nvSpPr>
        <p:spPr>
          <a:xfrm>
            <a:off x="715100" y="2165296"/>
            <a:ext cx="2262000" cy="130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4" name="Google Shape;264;p33"/>
          <p:cNvSpPr txBox="1"/>
          <p:nvPr/>
        </p:nvSpPr>
        <p:spPr>
          <a:xfrm>
            <a:off x="715100" y="3815500"/>
            <a:ext cx="4547100" cy="46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Space Grotesk"/>
                <a:ea typeface="Space Grotesk"/>
                <a:cs typeface="Space Grotesk"/>
                <a:sym typeface="Space Grotesk"/>
              </a:rPr>
              <a:t>CREDITS: This presentation template was created by </a:t>
            </a:r>
            <a:r>
              <a:rPr b="1" lang="en" sz="1000" u="sng">
                <a:solidFill>
                  <a:schemeClr val="dk1"/>
                </a:solidFill>
                <a:latin typeface="Space Grotesk"/>
                <a:ea typeface="Space Grotesk"/>
                <a:cs typeface="Space Grotesk"/>
                <a:sym typeface="Space Grotesk"/>
                <a:hlinkClick r:id="rId3">
                  <a:extLst>
                    <a:ext uri="{A12FA001-AC4F-418D-AE19-62706E023703}">
                      <ahyp:hlinkClr val="tx"/>
                    </a:ext>
                  </a:extLst>
                </a:hlinkClick>
              </a:rPr>
              <a:t>Slidesgo</a:t>
            </a:r>
            <a:r>
              <a:rPr lang="en" sz="1000">
                <a:solidFill>
                  <a:schemeClr val="dk1"/>
                </a:solidFill>
                <a:latin typeface="Space Grotesk"/>
                <a:ea typeface="Space Grotesk"/>
                <a:cs typeface="Space Grotesk"/>
                <a:sym typeface="Space Grotesk"/>
              </a:rPr>
              <a:t>, and includes icons by </a:t>
            </a:r>
            <a:r>
              <a:rPr b="1" lang="en" sz="1000" u="sng">
                <a:solidFill>
                  <a:schemeClr val="dk1"/>
                </a:solidFill>
                <a:latin typeface="Space Grotesk"/>
                <a:ea typeface="Space Grotesk"/>
                <a:cs typeface="Space Grotesk"/>
                <a:sym typeface="Space Grotesk"/>
                <a:hlinkClick r:id="rId4">
                  <a:extLst>
                    <a:ext uri="{A12FA001-AC4F-418D-AE19-62706E023703}">
                      <ahyp:hlinkClr val="tx"/>
                    </a:ext>
                  </a:extLst>
                </a:hlinkClick>
              </a:rPr>
              <a:t>Flaticon</a:t>
            </a:r>
            <a:r>
              <a:rPr lang="en" sz="1000">
                <a:solidFill>
                  <a:schemeClr val="dk1"/>
                </a:solidFill>
                <a:latin typeface="Space Grotesk"/>
                <a:ea typeface="Space Grotesk"/>
                <a:cs typeface="Space Grotesk"/>
                <a:sym typeface="Space Grotesk"/>
              </a:rPr>
              <a:t>, and infographics &amp; images by </a:t>
            </a:r>
            <a:r>
              <a:rPr b="1" lang="en" sz="1000" u="sng">
                <a:solidFill>
                  <a:schemeClr val="dk1"/>
                </a:solidFill>
                <a:latin typeface="Space Grotesk"/>
                <a:ea typeface="Space Grotesk"/>
                <a:cs typeface="Space Grotesk"/>
                <a:sym typeface="Space Grotesk"/>
                <a:hlinkClick r:id="rId5">
                  <a:extLst>
                    <a:ext uri="{A12FA001-AC4F-418D-AE19-62706E023703}">
                      <ahyp:hlinkClr val="tx"/>
                    </a:ext>
                  </a:extLst>
                </a:hlinkClick>
              </a:rPr>
              <a:t>Freepik</a:t>
            </a:r>
            <a:endParaRPr b="1" sz="1000" u="sng">
              <a:solidFill>
                <a:schemeClr val="dk1"/>
              </a:solidFill>
              <a:latin typeface="Space Grotesk"/>
              <a:ea typeface="Space Grotesk"/>
              <a:cs typeface="Space Grotesk"/>
              <a:sym typeface="Space Grotes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dk2"/>
            </a:gs>
            <a:gs pos="15000">
              <a:schemeClr val="accent6"/>
            </a:gs>
            <a:gs pos="32000">
              <a:schemeClr val="accent1"/>
            </a:gs>
            <a:gs pos="42000">
              <a:schemeClr val="accent2"/>
            </a:gs>
            <a:gs pos="51000">
              <a:schemeClr val="accent3"/>
            </a:gs>
            <a:gs pos="63000">
              <a:schemeClr val="accent5"/>
            </a:gs>
            <a:gs pos="74000">
              <a:schemeClr val="accent4"/>
            </a:gs>
            <a:gs pos="86000">
              <a:schemeClr val="accent2"/>
            </a:gs>
            <a:gs pos="100000">
              <a:schemeClr val="accent1"/>
            </a:gs>
          </a:gsLst>
          <a:lin ang="8100019" scaled="0"/>
        </a:gradFill>
      </p:bgPr>
    </p:bg>
    <p:spTree>
      <p:nvGrpSpPr>
        <p:cNvPr id="265" name="Shape 265"/>
        <p:cNvGrpSpPr/>
        <p:nvPr/>
      </p:nvGrpSpPr>
      <p:grpSpPr>
        <a:xfrm>
          <a:off x="0" y="0"/>
          <a:ext cx="0" cy="0"/>
          <a:chOff x="0" y="0"/>
          <a:chExt cx="0" cy="0"/>
        </a:xfrm>
      </p:grpSpPr>
      <p:grpSp>
        <p:nvGrpSpPr>
          <p:cNvPr id="266" name="Google Shape;266;p34"/>
          <p:cNvGrpSpPr/>
          <p:nvPr/>
        </p:nvGrpSpPr>
        <p:grpSpPr>
          <a:xfrm>
            <a:off x="-6025" y="-158550"/>
            <a:ext cx="9150023" cy="5507339"/>
            <a:chOff x="-6025" y="-158550"/>
            <a:chExt cx="9150023" cy="5507339"/>
          </a:xfrm>
        </p:grpSpPr>
        <p:pic>
          <p:nvPicPr>
            <p:cNvPr id="267" name="Google Shape;267;p34"/>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268" name="Google Shape;268;p34"/>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269" name="Google Shape;269;p34"/>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6"/>
            </a:gs>
            <a:gs pos="14000">
              <a:schemeClr val="accent5"/>
            </a:gs>
            <a:gs pos="31000">
              <a:schemeClr val="accent4"/>
            </a:gs>
            <a:gs pos="45000">
              <a:schemeClr val="accent3"/>
            </a:gs>
            <a:gs pos="55000">
              <a:schemeClr val="accent2"/>
            </a:gs>
            <a:gs pos="64000">
              <a:schemeClr val="accent1"/>
            </a:gs>
            <a:gs pos="76000">
              <a:schemeClr val="lt2"/>
            </a:gs>
            <a:gs pos="86000">
              <a:schemeClr val="dk2"/>
            </a:gs>
            <a:gs pos="100000">
              <a:schemeClr val="accent6"/>
            </a:gs>
          </a:gsLst>
          <a:lin ang="0" scaled="0"/>
        </a:gradFill>
      </p:bgPr>
    </p:bg>
    <p:spTree>
      <p:nvGrpSpPr>
        <p:cNvPr id="270" name="Shape 270"/>
        <p:cNvGrpSpPr/>
        <p:nvPr/>
      </p:nvGrpSpPr>
      <p:grpSpPr>
        <a:xfrm>
          <a:off x="0" y="0"/>
          <a:ext cx="0" cy="0"/>
          <a:chOff x="0" y="0"/>
          <a:chExt cx="0" cy="0"/>
        </a:xfrm>
      </p:grpSpPr>
      <p:grpSp>
        <p:nvGrpSpPr>
          <p:cNvPr id="271" name="Google Shape;271;p35"/>
          <p:cNvGrpSpPr/>
          <p:nvPr/>
        </p:nvGrpSpPr>
        <p:grpSpPr>
          <a:xfrm>
            <a:off x="-6025" y="-158550"/>
            <a:ext cx="9150023" cy="5507339"/>
            <a:chOff x="-6025" y="-158550"/>
            <a:chExt cx="9150023" cy="5507339"/>
          </a:xfrm>
        </p:grpSpPr>
        <p:pic>
          <p:nvPicPr>
            <p:cNvPr id="272" name="Google Shape;272;p35"/>
            <p:cNvPicPr preferRelativeResize="0"/>
            <p:nvPr/>
          </p:nvPicPr>
          <p:blipFill>
            <a:blip r:embed="rId2">
              <a:alphaModFix/>
            </a:blip>
            <a:stretch>
              <a:fillRect/>
            </a:stretch>
          </p:blipFill>
          <p:spPr>
            <a:xfrm flipH="1">
              <a:off x="-6025" y="-158550"/>
              <a:ext cx="9143998" cy="5348789"/>
            </a:xfrm>
            <a:prstGeom prst="rect">
              <a:avLst/>
            </a:prstGeom>
            <a:noFill/>
            <a:ln>
              <a:noFill/>
            </a:ln>
          </p:spPr>
        </p:pic>
        <p:pic>
          <p:nvPicPr>
            <p:cNvPr id="273" name="Google Shape;273;p35"/>
            <p:cNvPicPr preferRelativeResize="0"/>
            <p:nvPr/>
          </p:nvPicPr>
          <p:blipFill>
            <a:blip r:embed="rId2">
              <a:alphaModFix/>
            </a:blip>
            <a:stretch>
              <a:fillRect/>
            </a:stretch>
          </p:blipFill>
          <p:spPr>
            <a:xfrm>
              <a:off x="0" y="0"/>
              <a:ext cx="9143998" cy="5348789"/>
            </a:xfrm>
            <a:prstGeom prst="rect">
              <a:avLst/>
            </a:prstGeom>
            <a:noFill/>
            <a:ln>
              <a:noFill/>
            </a:ln>
          </p:spPr>
        </p:pic>
      </p:grpSp>
      <p:sp>
        <p:nvSpPr>
          <p:cNvPr id="274" name="Google Shape;274;p35"/>
          <p:cNvSpPr/>
          <p:nvPr/>
        </p:nvSpPr>
        <p:spPr>
          <a:xfrm>
            <a:off x="360750" y="349350"/>
            <a:ext cx="8422500" cy="4444800"/>
          </a:xfrm>
          <a:prstGeom prst="roundRect">
            <a:avLst>
              <a:gd fmla="val 1028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35"/>
          <p:cNvGrpSpPr/>
          <p:nvPr/>
        </p:nvGrpSpPr>
        <p:grpSpPr>
          <a:xfrm>
            <a:off x="441327" y="822761"/>
            <a:ext cx="282998" cy="278921"/>
            <a:chOff x="7795164" y="2728527"/>
            <a:chExt cx="510551" cy="503194"/>
          </a:xfrm>
        </p:grpSpPr>
        <p:sp>
          <p:nvSpPr>
            <p:cNvPr id="276" name="Google Shape;276;p35"/>
            <p:cNvSpPr/>
            <p:nvPr/>
          </p:nvSpPr>
          <p:spPr>
            <a:xfrm>
              <a:off x="7795164" y="29576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8105875" y="27285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35"/>
          <p:cNvSpPr/>
          <p:nvPr/>
        </p:nvSpPr>
        <p:spPr>
          <a:xfrm>
            <a:off x="7852525" y="4516042"/>
            <a:ext cx="184697" cy="184902"/>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3367971" y="407688"/>
            <a:ext cx="184697" cy="18487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20000">
                <a:schemeClr val="accent4"/>
              </a:gs>
              <a:gs pos="79000">
                <a:schemeClr val="accent4"/>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607335"/>
            <a:ext cx="7713900" cy="572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1pPr>
            <a:lvl2pPr lvl="1"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2pPr>
            <a:lvl3pPr lvl="2"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3pPr>
            <a:lvl4pPr lvl="3"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4pPr>
            <a:lvl5pPr lvl="4"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5pPr>
            <a:lvl6pPr lvl="5"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6pPr>
            <a:lvl7pPr lvl="6"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7pPr>
            <a:lvl8pPr lvl="7"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8pPr>
            <a:lvl9pPr lvl="8" rtl="0" algn="ctr">
              <a:spcBef>
                <a:spcPts val="0"/>
              </a:spcBef>
              <a:spcAft>
                <a:spcPts val="0"/>
              </a:spcAft>
              <a:buClr>
                <a:schemeClr val="dk1"/>
              </a:buClr>
              <a:buSzPts val="2200"/>
              <a:buFont typeface="Syne ExtraBold"/>
              <a:buNone/>
              <a:defRPr sz="2200">
                <a:solidFill>
                  <a:schemeClr val="dk1"/>
                </a:solidFill>
                <a:latin typeface="Syne ExtraBold"/>
                <a:ea typeface="Syne ExtraBold"/>
                <a:cs typeface="Syne ExtraBold"/>
                <a:sym typeface="Syne ExtraBold"/>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rtl="0">
              <a:lnSpc>
                <a:spcPct val="100000"/>
              </a:lnSpc>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drive.google.com/file/d/1UyUYoEfMGinwOJSqWVjcHsC-4QxXHkcr/view" TargetMode="External"/><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drive.google.com/file/d/1joXrzpSpXhncFAJNP8Bl5wcHP2JwfuOs/view" TargetMode="Externa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drive.google.com/file/d/1tO891U7ZllGWMhvkK14lGw2ysUVEeamR/view" TargetMode="Externa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283" name="Shape 283"/>
        <p:cNvGrpSpPr/>
        <p:nvPr/>
      </p:nvGrpSpPr>
      <p:grpSpPr>
        <a:xfrm>
          <a:off x="0" y="0"/>
          <a:ext cx="0" cy="0"/>
          <a:chOff x="0" y="0"/>
          <a:chExt cx="0" cy="0"/>
        </a:xfrm>
      </p:grpSpPr>
      <p:sp>
        <p:nvSpPr>
          <p:cNvPr id="284" name="Google Shape;284;p36"/>
          <p:cNvSpPr txBox="1"/>
          <p:nvPr>
            <p:ph type="ctrTitle"/>
          </p:nvPr>
        </p:nvSpPr>
        <p:spPr>
          <a:xfrm>
            <a:off x="979277" y="1050338"/>
            <a:ext cx="5269200" cy="25899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sz="5400"/>
              <a:t>MEM</a:t>
            </a:r>
            <a:endParaRPr sz="5400"/>
          </a:p>
          <a:p>
            <a:pPr indent="0" lvl="0" marL="0" rtl="0" algn="l">
              <a:spcBef>
                <a:spcPts val="1000"/>
              </a:spcBef>
              <a:spcAft>
                <a:spcPts val="0"/>
              </a:spcAft>
              <a:buNone/>
            </a:pPr>
            <a:r>
              <a:rPr lang="en" sz="5400"/>
              <a:t>REPRISE</a:t>
            </a:r>
            <a:endParaRPr sz="2200">
              <a:latin typeface="Space Grotesk Medium"/>
              <a:ea typeface="Space Grotesk Medium"/>
              <a:cs typeface="Space Grotesk Medium"/>
              <a:sym typeface="Space Grotesk Medium"/>
            </a:endParaRPr>
          </a:p>
        </p:txBody>
      </p:sp>
      <p:sp>
        <p:nvSpPr>
          <p:cNvPr id="285" name="Google Shape;285;p36"/>
          <p:cNvSpPr txBox="1"/>
          <p:nvPr>
            <p:ph idx="1" type="subTitle"/>
          </p:nvPr>
        </p:nvSpPr>
        <p:spPr>
          <a:xfrm>
            <a:off x="979289" y="3829513"/>
            <a:ext cx="52692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CS194H Winter 2024</a:t>
            </a:r>
            <a:endParaRPr/>
          </a:p>
        </p:txBody>
      </p:sp>
      <p:grpSp>
        <p:nvGrpSpPr>
          <p:cNvPr id="286" name="Google Shape;286;p36"/>
          <p:cNvGrpSpPr/>
          <p:nvPr/>
        </p:nvGrpSpPr>
        <p:grpSpPr>
          <a:xfrm>
            <a:off x="6861914" y="676574"/>
            <a:ext cx="1302809" cy="3790352"/>
            <a:chOff x="6799538" y="1050350"/>
            <a:chExt cx="1095995" cy="3188653"/>
          </a:xfrm>
        </p:grpSpPr>
        <p:sp>
          <p:nvSpPr>
            <p:cNvPr id="287" name="Google Shape;287;p36"/>
            <p:cNvSpPr/>
            <p:nvPr/>
          </p:nvSpPr>
          <p:spPr>
            <a:xfrm>
              <a:off x="6848450" y="2146028"/>
              <a:ext cx="998171" cy="997858"/>
            </a:xfrm>
            <a:custGeom>
              <a:rect b="b" l="l" r="r" t="t"/>
              <a:pathLst>
                <a:path extrusionOk="0" h="34988" w="34999">
                  <a:moveTo>
                    <a:pt x="17500" y="0"/>
                  </a:moveTo>
                  <a:cubicBezTo>
                    <a:pt x="17317" y="731"/>
                    <a:pt x="17165" y="1452"/>
                    <a:pt x="17033" y="2183"/>
                  </a:cubicBezTo>
                  <a:cubicBezTo>
                    <a:pt x="16901" y="2913"/>
                    <a:pt x="16779" y="3644"/>
                    <a:pt x="16678" y="4375"/>
                  </a:cubicBezTo>
                  <a:cubicBezTo>
                    <a:pt x="16475" y="5827"/>
                    <a:pt x="16312" y="7288"/>
                    <a:pt x="16180" y="8750"/>
                  </a:cubicBezTo>
                  <a:cubicBezTo>
                    <a:pt x="16048" y="10364"/>
                    <a:pt x="15947" y="11988"/>
                    <a:pt x="15896" y="13612"/>
                  </a:cubicBezTo>
                  <a:cubicBezTo>
                    <a:pt x="14708" y="12505"/>
                    <a:pt x="13490" y="11429"/>
                    <a:pt x="12252" y="10374"/>
                  </a:cubicBezTo>
                  <a:cubicBezTo>
                    <a:pt x="11125" y="9430"/>
                    <a:pt x="9989" y="8516"/>
                    <a:pt x="8801" y="7633"/>
                  </a:cubicBezTo>
                  <a:cubicBezTo>
                    <a:pt x="8212" y="7197"/>
                    <a:pt x="7613" y="6760"/>
                    <a:pt x="7004" y="6334"/>
                  </a:cubicBezTo>
                  <a:cubicBezTo>
                    <a:pt x="6395" y="5918"/>
                    <a:pt x="5776" y="5502"/>
                    <a:pt x="5127" y="5126"/>
                  </a:cubicBezTo>
                  <a:lnTo>
                    <a:pt x="5127" y="5126"/>
                  </a:lnTo>
                  <a:cubicBezTo>
                    <a:pt x="5512" y="5776"/>
                    <a:pt x="5929" y="6395"/>
                    <a:pt x="6345" y="7004"/>
                  </a:cubicBezTo>
                  <a:cubicBezTo>
                    <a:pt x="6771" y="7613"/>
                    <a:pt x="7197" y="8212"/>
                    <a:pt x="7634" y="8801"/>
                  </a:cubicBezTo>
                  <a:cubicBezTo>
                    <a:pt x="8527" y="9978"/>
                    <a:pt x="9441" y="11125"/>
                    <a:pt x="10384" y="12241"/>
                  </a:cubicBezTo>
                  <a:cubicBezTo>
                    <a:pt x="11430" y="13490"/>
                    <a:pt x="12506" y="14698"/>
                    <a:pt x="13612" y="15885"/>
                  </a:cubicBezTo>
                  <a:cubicBezTo>
                    <a:pt x="11998" y="15946"/>
                    <a:pt x="10374" y="16038"/>
                    <a:pt x="8750" y="16170"/>
                  </a:cubicBezTo>
                  <a:cubicBezTo>
                    <a:pt x="7299" y="16301"/>
                    <a:pt x="5837" y="16464"/>
                    <a:pt x="4376" y="16667"/>
                  </a:cubicBezTo>
                  <a:cubicBezTo>
                    <a:pt x="3655" y="16779"/>
                    <a:pt x="2924" y="16890"/>
                    <a:pt x="2193" y="17022"/>
                  </a:cubicBezTo>
                  <a:cubicBezTo>
                    <a:pt x="1463" y="17164"/>
                    <a:pt x="732" y="17306"/>
                    <a:pt x="1" y="17489"/>
                  </a:cubicBezTo>
                  <a:cubicBezTo>
                    <a:pt x="732" y="17682"/>
                    <a:pt x="1463" y="17824"/>
                    <a:pt x="2193" y="17966"/>
                  </a:cubicBezTo>
                  <a:cubicBezTo>
                    <a:pt x="2924" y="18098"/>
                    <a:pt x="3655" y="18220"/>
                    <a:pt x="4376" y="18321"/>
                  </a:cubicBezTo>
                  <a:cubicBezTo>
                    <a:pt x="5837" y="18524"/>
                    <a:pt x="7299" y="18687"/>
                    <a:pt x="8750" y="18819"/>
                  </a:cubicBezTo>
                  <a:cubicBezTo>
                    <a:pt x="10374" y="18951"/>
                    <a:pt x="11998" y="19052"/>
                    <a:pt x="13612" y="19103"/>
                  </a:cubicBezTo>
                  <a:cubicBezTo>
                    <a:pt x="12506" y="20290"/>
                    <a:pt x="11430" y="21498"/>
                    <a:pt x="10384" y="22747"/>
                  </a:cubicBezTo>
                  <a:cubicBezTo>
                    <a:pt x="9441" y="23863"/>
                    <a:pt x="8517" y="25010"/>
                    <a:pt x="7634" y="26188"/>
                  </a:cubicBezTo>
                  <a:cubicBezTo>
                    <a:pt x="7197" y="26776"/>
                    <a:pt x="6761" y="27375"/>
                    <a:pt x="6345" y="27984"/>
                  </a:cubicBezTo>
                  <a:cubicBezTo>
                    <a:pt x="5929" y="28603"/>
                    <a:pt x="5512" y="29212"/>
                    <a:pt x="5127" y="29862"/>
                  </a:cubicBezTo>
                  <a:cubicBezTo>
                    <a:pt x="5776" y="29487"/>
                    <a:pt x="6395" y="29070"/>
                    <a:pt x="7004" y="28654"/>
                  </a:cubicBezTo>
                  <a:cubicBezTo>
                    <a:pt x="7613" y="28228"/>
                    <a:pt x="8212" y="27791"/>
                    <a:pt x="8801" y="27355"/>
                  </a:cubicBezTo>
                  <a:cubicBezTo>
                    <a:pt x="9989" y="26472"/>
                    <a:pt x="11125" y="25548"/>
                    <a:pt x="12252" y="24614"/>
                  </a:cubicBezTo>
                  <a:cubicBezTo>
                    <a:pt x="13490" y="23569"/>
                    <a:pt x="14708" y="22483"/>
                    <a:pt x="15886" y="21377"/>
                  </a:cubicBezTo>
                  <a:cubicBezTo>
                    <a:pt x="15947" y="23001"/>
                    <a:pt x="16048" y="24625"/>
                    <a:pt x="16180" y="26238"/>
                  </a:cubicBezTo>
                  <a:cubicBezTo>
                    <a:pt x="16302" y="27700"/>
                    <a:pt x="16464" y="29162"/>
                    <a:pt x="16678" y="30613"/>
                  </a:cubicBezTo>
                  <a:cubicBezTo>
                    <a:pt x="16779" y="31344"/>
                    <a:pt x="16901" y="32075"/>
                    <a:pt x="17033" y="32806"/>
                  </a:cubicBezTo>
                  <a:cubicBezTo>
                    <a:pt x="17165" y="33536"/>
                    <a:pt x="17317" y="34257"/>
                    <a:pt x="17500" y="34988"/>
                  </a:cubicBezTo>
                  <a:cubicBezTo>
                    <a:pt x="17693" y="34257"/>
                    <a:pt x="17835" y="33536"/>
                    <a:pt x="17967" y="32806"/>
                  </a:cubicBezTo>
                  <a:cubicBezTo>
                    <a:pt x="18099" y="32075"/>
                    <a:pt x="18220" y="31344"/>
                    <a:pt x="18322" y="30613"/>
                  </a:cubicBezTo>
                  <a:cubicBezTo>
                    <a:pt x="18535" y="29162"/>
                    <a:pt x="18697" y="27700"/>
                    <a:pt x="18819" y="26238"/>
                  </a:cubicBezTo>
                  <a:cubicBezTo>
                    <a:pt x="18961" y="24614"/>
                    <a:pt x="19053" y="23001"/>
                    <a:pt x="19114" y="21377"/>
                  </a:cubicBezTo>
                  <a:cubicBezTo>
                    <a:pt x="20291" y="22483"/>
                    <a:pt x="21509" y="23559"/>
                    <a:pt x="22757" y="24604"/>
                  </a:cubicBezTo>
                  <a:cubicBezTo>
                    <a:pt x="23874" y="25548"/>
                    <a:pt x="25021" y="26472"/>
                    <a:pt x="26198" y="27355"/>
                  </a:cubicBezTo>
                  <a:cubicBezTo>
                    <a:pt x="26787" y="27791"/>
                    <a:pt x="27386" y="28228"/>
                    <a:pt x="27995" y="28644"/>
                  </a:cubicBezTo>
                  <a:cubicBezTo>
                    <a:pt x="28604" y="29070"/>
                    <a:pt x="29223" y="29487"/>
                    <a:pt x="29873" y="29862"/>
                  </a:cubicBezTo>
                  <a:cubicBezTo>
                    <a:pt x="29487" y="29223"/>
                    <a:pt x="29071" y="28593"/>
                    <a:pt x="28655" y="27994"/>
                  </a:cubicBezTo>
                  <a:cubicBezTo>
                    <a:pt x="28228" y="27385"/>
                    <a:pt x="27802" y="26787"/>
                    <a:pt x="27356" y="26188"/>
                  </a:cubicBezTo>
                  <a:cubicBezTo>
                    <a:pt x="26472" y="25010"/>
                    <a:pt x="25559" y="23873"/>
                    <a:pt x="24615" y="22747"/>
                  </a:cubicBezTo>
                  <a:cubicBezTo>
                    <a:pt x="23570" y="21498"/>
                    <a:pt x="22483" y="20290"/>
                    <a:pt x="21377" y="19103"/>
                  </a:cubicBezTo>
                  <a:cubicBezTo>
                    <a:pt x="23001" y="19042"/>
                    <a:pt x="24625" y="18941"/>
                    <a:pt x="26249" y="18809"/>
                  </a:cubicBezTo>
                  <a:cubicBezTo>
                    <a:pt x="27701" y="18687"/>
                    <a:pt x="29162" y="18524"/>
                    <a:pt x="30624" y="18311"/>
                  </a:cubicBezTo>
                  <a:cubicBezTo>
                    <a:pt x="31345" y="18210"/>
                    <a:pt x="32075" y="18098"/>
                    <a:pt x="32806" y="17956"/>
                  </a:cubicBezTo>
                  <a:cubicBezTo>
                    <a:pt x="33537" y="17824"/>
                    <a:pt x="34268" y="17682"/>
                    <a:pt x="34999" y="17489"/>
                  </a:cubicBezTo>
                  <a:cubicBezTo>
                    <a:pt x="34268" y="17306"/>
                    <a:pt x="33537" y="17164"/>
                    <a:pt x="32806" y="17032"/>
                  </a:cubicBezTo>
                  <a:cubicBezTo>
                    <a:pt x="32075" y="16900"/>
                    <a:pt x="31345" y="16779"/>
                    <a:pt x="30624" y="16677"/>
                  </a:cubicBezTo>
                  <a:cubicBezTo>
                    <a:pt x="29162" y="16464"/>
                    <a:pt x="27701" y="16312"/>
                    <a:pt x="26249" y="16180"/>
                  </a:cubicBezTo>
                  <a:cubicBezTo>
                    <a:pt x="24625" y="16038"/>
                    <a:pt x="23001" y="15946"/>
                    <a:pt x="21377" y="15885"/>
                  </a:cubicBezTo>
                  <a:cubicBezTo>
                    <a:pt x="22483" y="14698"/>
                    <a:pt x="23559" y="13480"/>
                    <a:pt x="24615" y="12241"/>
                  </a:cubicBezTo>
                  <a:cubicBezTo>
                    <a:pt x="25559" y="11115"/>
                    <a:pt x="26472" y="9978"/>
                    <a:pt x="27356" y="8801"/>
                  </a:cubicBezTo>
                  <a:cubicBezTo>
                    <a:pt x="27802" y="8202"/>
                    <a:pt x="28228" y="7613"/>
                    <a:pt x="28655" y="6994"/>
                  </a:cubicBezTo>
                  <a:cubicBezTo>
                    <a:pt x="29071" y="6385"/>
                    <a:pt x="29487" y="5766"/>
                    <a:pt x="29873" y="5126"/>
                  </a:cubicBezTo>
                  <a:lnTo>
                    <a:pt x="29873" y="5126"/>
                  </a:lnTo>
                  <a:cubicBezTo>
                    <a:pt x="29223" y="5502"/>
                    <a:pt x="28604" y="5918"/>
                    <a:pt x="27995" y="6344"/>
                  </a:cubicBezTo>
                  <a:cubicBezTo>
                    <a:pt x="27386" y="6760"/>
                    <a:pt x="26787" y="7197"/>
                    <a:pt x="26198" y="7633"/>
                  </a:cubicBezTo>
                  <a:cubicBezTo>
                    <a:pt x="25021" y="8526"/>
                    <a:pt x="23874" y="9440"/>
                    <a:pt x="22757" y="10374"/>
                  </a:cubicBezTo>
                  <a:cubicBezTo>
                    <a:pt x="21509" y="11429"/>
                    <a:pt x="20291" y="12505"/>
                    <a:pt x="19103" y="13612"/>
                  </a:cubicBezTo>
                  <a:cubicBezTo>
                    <a:pt x="19053" y="11988"/>
                    <a:pt x="18951" y="10374"/>
                    <a:pt x="18819" y="8750"/>
                  </a:cubicBezTo>
                  <a:cubicBezTo>
                    <a:pt x="18687" y="7288"/>
                    <a:pt x="18535" y="5827"/>
                    <a:pt x="18322" y="4375"/>
                  </a:cubicBezTo>
                  <a:cubicBezTo>
                    <a:pt x="18210" y="3644"/>
                    <a:pt x="18099" y="2913"/>
                    <a:pt x="17967" y="2183"/>
                  </a:cubicBezTo>
                  <a:cubicBezTo>
                    <a:pt x="17835" y="1452"/>
                    <a:pt x="17682" y="731"/>
                    <a:pt x="17500" y="0"/>
                  </a:cubicBezTo>
                  <a:close/>
                </a:path>
              </a:pathLst>
            </a:custGeom>
            <a:gradFill>
              <a:gsLst>
                <a:gs pos="0">
                  <a:schemeClr val="accent1"/>
                </a:gs>
                <a:gs pos="35000">
                  <a:schemeClr val="accent2"/>
                </a:gs>
                <a:gs pos="87000">
                  <a:schemeClr val="accent4"/>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6"/>
            <p:cNvGrpSpPr/>
            <p:nvPr/>
          </p:nvGrpSpPr>
          <p:grpSpPr>
            <a:xfrm>
              <a:off x="6799538" y="3143864"/>
              <a:ext cx="1095995" cy="1095139"/>
              <a:chOff x="777000" y="238375"/>
              <a:chExt cx="960725" cy="959975"/>
            </a:xfrm>
          </p:grpSpPr>
          <p:sp>
            <p:nvSpPr>
              <p:cNvPr id="289" name="Google Shape;289;p36"/>
              <p:cNvSpPr/>
              <p:nvPr/>
            </p:nvSpPr>
            <p:spPr>
              <a:xfrm>
                <a:off x="1070575" y="498975"/>
                <a:ext cx="13725" cy="1300"/>
              </a:xfrm>
              <a:custGeom>
                <a:rect b="b" l="l" r="r" t="t"/>
                <a:pathLst>
                  <a:path extrusionOk="0" h="52" w="549">
                    <a:moveTo>
                      <a:pt x="1" y="0"/>
                    </a:moveTo>
                    <a:lnTo>
                      <a:pt x="549" y="51"/>
                    </a:lnTo>
                    <a:lnTo>
                      <a:pt x="447" y="41"/>
                    </a:lnTo>
                    <a:lnTo>
                      <a:pt x="1" y="0"/>
                    </a:ln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p:nvPr/>
            </p:nvSpPr>
            <p:spPr>
              <a:xfrm>
                <a:off x="1016775" y="434525"/>
                <a:ext cx="78200" cy="5850"/>
              </a:xfrm>
              <a:custGeom>
                <a:rect b="b" l="l" r="r" t="t"/>
                <a:pathLst>
                  <a:path extrusionOk="0" h="234" w="3128">
                    <a:moveTo>
                      <a:pt x="1" y="0"/>
                    </a:moveTo>
                    <a:lnTo>
                      <a:pt x="1" y="0"/>
                    </a:lnTo>
                    <a:cubicBezTo>
                      <a:pt x="255" y="21"/>
                      <a:pt x="508" y="41"/>
                      <a:pt x="772" y="61"/>
                    </a:cubicBezTo>
                    <a:cubicBezTo>
                      <a:pt x="1564" y="132"/>
                      <a:pt x="2356" y="224"/>
                      <a:pt x="3127" y="234"/>
                    </a:cubicBezTo>
                    <a:cubicBezTo>
                      <a:pt x="2681" y="213"/>
                      <a:pt x="2234" y="163"/>
                      <a:pt x="1777" y="122"/>
                    </a:cubicBezTo>
                    <a:cubicBezTo>
                      <a:pt x="1178" y="71"/>
                      <a:pt x="590" y="21"/>
                      <a:pt x="1" y="0"/>
                    </a:cubicBez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918075" y="377175"/>
                <a:ext cx="525" cy="275"/>
              </a:xfrm>
              <a:custGeom>
                <a:rect b="b" l="l" r="r" t="t"/>
                <a:pathLst>
                  <a:path extrusionOk="0" h="11" w="21">
                    <a:moveTo>
                      <a:pt x="0" y="0"/>
                    </a:moveTo>
                    <a:lnTo>
                      <a:pt x="0" y="10"/>
                    </a:lnTo>
                    <a:lnTo>
                      <a:pt x="21" y="10"/>
                    </a:lnTo>
                    <a:lnTo>
                      <a:pt x="0" y="0"/>
                    </a:ln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777000" y="238375"/>
                <a:ext cx="960725" cy="959975"/>
              </a:xfrm>
              <a:custGeom>
                <a:rect b="b" l="l" r="r" t="t"/>
                <a:pathLst>
                  <a:path extrusionOk="0" h="38399" w="38429">
                    <a:moveTo>
                      <a:pt x="11714" y="10422"/>
                    </a:moveTo>
                    <a:lnTo>
                      <a:pt x="11744" y="10424"/>
                    </a:lnTo>
                    <a:cubicBezTo>
                      <a:pt x="11734" y="10424"/>
                      <a:pt x="11724" y="10423"/>
                      <a:pt x="11714" y="10422"/>
                    </a:cubicBezTo>
                    <a:close/>
                    <a:moveTo>
                      <a:pt x="19275" y="1046"/>
                    </a:moveTo>
                    <a:cubicBezTo>
                      <a:pt x="19427" y="1391"/>
                      <a:pt x="19600" y="1716"/>
                      <a:pt x="19793" y="2040"/>
                    </a:cubicBezTo>
                    <a:cubicBezTo>
                      <a:pt x="19661" y="2304"/>
                      <a:pt x="19549" y="2568"/>
                      <a:pt x="19407" y="2832"/>
                    </a:cubicBezTo>
                    <a:cubicBezTo>
                      <a:pt x="18433" y="4821"/>
                      <a:pt x="17296" y="6395"/>
                      <a:pt x="15936" y="7288"/>
                    </a:cubicBezTo>
                    <a:cubicBezTo>
                      <a:pt x="14971" y="7918"/>
                      <a:pt x="13911" y="8080"/>
                      <a:pt x="12811" y="8080"/>
                    </a:cubicBezTo>
                    <a:cubicBezTo>
                      <a:pt x="12777" y="8080"/>
                      <a:pt x="12742" y="8080"/>
                      <a:pt x="12708" y="8080"/>
                    </a:cubicBezTo>
                    <a:lnTo>
                      <a:pt x="12708" y="8080"/>
                    </a:lnTo>
                    <a:cubicBezTo>
                      <a:pt x="12945" y="8092"/>
                      <a:pt x="13181" y="8100"/>
                      <a:pt x="13414" y="8100"/>
                    </a:cubicBezTo>
                    <a:cubicBezTo>
                      <a:pt x="14668" y="8100"/>
                      <a:pt x="15861" y="7877"/>
                      <a:pt x="16930" y="7004"/>
                    </a:cubicBezTo>
                    <a:cubicBezTo>
                      <a:pt x="18138" y="6029"/>
                      <a:pt x="19194" y="4476"/>
                      <a:pt x="20107" y="2538"/>
                    </a:cubicBezTo>
                    <a:cubicBezTo>
                      <a:pt x="20361" y="2913"/>
                      <a:pt x="20635" y="3269"/>
                      <a:pt x="20940" y="3614"/>
                    </a:cubicBezTo>
                    <a:cubicBezTo>
                      <a:pt x="20696" y="4192"/>
                      <a:pt x="20442" y="4761"/>
                      <a:pt x="20178" y="5299"/>
                    </a:cubicBezTo>
                    <a:cubicBezTo>
                      <a:pt x="19194" y="7278"/>
                      <a:pt x="18057" y="8861"/>
                      <a:pt x="16707" y="9744"/>
                    </a:cubicBezTo>
                    <a:cubicBezTo>
                      <a:pt x="15742" y="10376"/>
                      <a:pt x="14693" y="10551"/>
                      <a:pt x="13606" y="10551"/>
                    </a:cubicBezTo>
                    <a:cubicBezTo>
                      <a:pt x="13173" y="10551"/>
                      <a:pt x="12734" y="10523"/>
                      <a:pt x="12292" y="10485"/>
                    </a:cubicBezTo>
                    <a:lnTo>
                      <a:pt x="12292" y="10485"/>
                    </a:lnTo>
                    <a:cubicBezTo>
                      <a:pt x="12939" y="10546"/>
                      <a:pt x="13580" y="10602"/>
                      <a:pt x="14207" y="10602"/>
                    </a:cubicBezTo>
                    <a:cubicBezTo>
                      <a:pt x="15466" y="10602"/>
                      <a:pt x="16668" y="10375"/>
                      <a:pt x="17753" y="9501"/>
                    </a:cubicBezTo>
                    <a:cubicBezTo>
                      <a:pt x="19143" y="8364"/>
                      <a:pt x="20341" y="6456"/>
                      <a:pt x="21346" y="4040"/>
                    </a:cubicBezTo>
                    <a:cubicBezTo>
                      <a:pt x="21620" y="4314"/>
                      <a:pt x="21894" y="4568"/>
                      <a:pt x="22198" y="4801"/>
                    </a:cubicBezTo>
                    <a:cubicBezTo>
                      <a:pt x="21823" y="5806"/>
                      <a:pt x="21407" y="6801"/>
                      <a:pt x="20940" y="7755"/>
                    </a:cubicBezTo>
                    <a:cubicBezTo>
                      <a:pt x="19965" y="9744"/>
                      <a:pt x="18818" y="11318"/>
                      <a:pt x="17468" y="12201"/>
                    </a:cubicBezTo>
                    <a:cubicBezTo>
                      <a:pt x="16507" y="12836"/>
                      <a:pt x="15456" y="13009"/>
                      <a:pt x="14364" y="13009"/>
                    </a:cubicBezTo>
                    <a:cubicBezTo>
                      <a:pt x="13553" y="13009"/>
                      <a:pt x="12720" y="12914"/>
                      <a:pt x="11886" y="12840"/>
                    </a:cubicBezTo>
                    <a:cubicBezTo>
                      <a:pt x="11122" y="12772"/>
                      <a:pt x="10359" y="12722"/>
                      <a:pt x="9605" y="12722"/>
                    </a:cubicBezTo>
                    <a:cubicBezTo>
                      <a:pt x="8565" y="12722"/>
                      <a:pt x="7544" y="12817"/>
                      <a:pt x="6567" y="13094"/>
                    </a:cubicBezTo>
                    <a:cubicBezTo>
                      <a:pt x="6831" y="12292"/>
                      <a:pt x="6993" y="11460"/>
                      <a:pt x="7054" y="10627"/>
                    </a:cubicBezTo>
                    <a:cubicBezTo>
                      <a:pt x="7922" y="10405"/>
                      <a:pt x="8817" y="10327"/>
                      <a:pt x="9727" y="10327"/>
                    </a:cubicBezTo>
                    <a:cubicBezTo>
                      <a:pt x="10383" y="10327"/>
                      <a:pt x="11047" y="10367"/>
                      <a:pt x="11714" y="10422"/>
                    </a:cubicBezTo>
                    <a:lnTo>
                      <a:pt x="11714" y="10422"/>
                    </a:lnTo>
                    <a:lnTo>
                      <a:pt x="11125" y="10374"/>
                    </a:lnTo>
                    <a:cubicBezTo>
                      <a:pt x="10364" y="10300"/>
                      <a:pt x="9604" y="10249"/>
                      <a:pt x="8854" y="10249"/>
                    </a:cubicBezTo>
                    <a:cubicBezTo>
                      <a:pt x="8253" y="10249"/>
                      <a:pt x="7658" y="10282"/>
                      <a:pt x="7075" y="10363"/>
                    </a:cubicBezTo>
                    <a:cubicBezTo>
                      <a:pt x="7105" y="9562"/>
                      <a:pt x="7054" y="8770"/>
                      <a:pt x="6902" y="7978"/>
                    </a:cubicBezTo>
                    <a:cubicBezTo>
                      <a:pt x="7559" y="7880"/>
                      <a:pt x="8226" y="7827"/>
                      <a:pt x="8897" y="7827"/>
                    </a:cubicBezTo>
                    <a:cubicBezTo>
                      <a:pt x="9128" y="7827"/>
                      <a:pt x="9360" y="7833"/>
                      <a:pt x="9592" y="7846"/>
                    </a:cubicBezTo>
                    <a:cubicBezTo>
                      <a:pt x="9108" y="7808"/>
                      <a:pt x="8621" y="7788"/>
                      <a:pt x="8135" y="7788"/>
                    </a:cubicBezTo>
                    <a:cubicBezTo>
                      <a:pt x="7713" y="7788"/>
                      <a:pt x="7291" y="7803"/>
                      <a:pt x="6872" y="7836"/>
                    </a:cubicBezTo>
                    <a:cubicBezTo>
                      <a:pt x="6760" y="7318"/>
                      <a:pt x="6618" y="6811"/>
                      <a:pt x="6425" y="6314"/>
                    </a:cubicBezTo>
                    <a:lnTo>
                      <a:pt x="6425" y="6314"/>
                    </a:lnTo>
                    <a:cubicBezTo>
                      <a:pt x="7582" y="6750"/>
                      <a:pt x="8810" y="6983"/>
                      <a:pt x="10049" y="6983"/>
                    </a:cubicBezTo>
                    <a:cubicBezTo>
                      <a:pt x="11378" y="6983"/>
                      <a:pt x="12698" y="6720"/>
                      <a:pt x="13926" y="6212"/>
                    </a:cubicBezTo>
                    <a:cubicBezTo>
                      <a:pt x="16291" y="5227"/>
                      <a:pt x="18209" y="3380"/>
                      <a:pt x="19275" y="1046"/>
                    </a:cubicBezTo>
                    <a:close/>
                    <a:moveTo>
                      <a:pt x="36906" y="18930"/>
                    </a:moveTo>
                    <a:cubicBezTo>
                      <a:pt x="37058" y="19001"/>
                      <a:pt x="37210" y="19082"/>
                      <a:pt x="37373" y="19153"/>
                    </a:cubicBezTo>
                    <a:cubicBezTo>
                      <a:pt x="37180" y="19245"/>
                      <a:pt x="36987" y="19336"/>
                      <a:pt x="36804" y="19438"/>
                    </a:cubicBezTo>
                    <a:lnTo>
                      <a:pt x="36906" y="18930"/>
                    </a:lnTo>
                    <a:close/>
                    <a:moveTo>
                      <a:pt x="22686" y="5167"/>
                    </a:moveTo>
                    <a:cubicBezTo>
                      <a:pt x="22949" y="5349"/>
                      <a:pt x="23224" y="5522"/>
                      <a:pt x="23508" y="5684"/>
                    </a:cubicBezTo>
                    <a:cubicBezTo>
                      <a:pt x="23010" y="7237"/>
                      <a:pt x="22412" y="8750"/>
                      <a:pt x="21701" y="10211"/>
                    </a:cubicBezTo>
                    <a:cubicBezTo>
                      <a:pt x="20727" y="12190"/>
                      <a:pt x="19580" y="13774"/>
                      <a:pt x="18230" y="14647"/>
                    </a:cubicBezTo>
                    <a:cubicBezTo>
                      <a:pt x="17268" y="15282"/>
                      <a:pt x="16220" y="15455"/>
                      <a:pt x="15131" y="15455"/>
                    </a:cubicBezTo>
                    <a:cubicBezTo>
                      <a:pt x="14323" y="15455"/>
                      <a:pt x="13492" y="15360"/>
                      <a:pt x="12657" y="15286"/>
                    </a:cubicBezTo>
                    <a:cubicBezTo>
                      <a:pt x="11889" y="15219"/>
                      <a:pt x="11122" y="15168"/>
                      <a:pt x="10365" y="15168"/>
                    </a:cubicBezTo>
                    <a:cubicBezTo>
                      <a:pt x="9072" y="15168"/>
                      <a:pt x="7809" y="15316"/>
                      <a:pt x="6618" y="15784"/>
                    </a:cubicBezTo>
                    <a:cubicBezTo>
                      <a:pt x="5004" y="16423"/>
                      <a:pt x="3776" y="18037"/>
                      <a:pt x="2446" y="19468"/>
                    </a:cubicBezTo>
                    <a:cubicBezTo>
                      <a:pt x="2365" y="19549"/>
                      <a:pt x="2284" y="19641"/>
                      <a:pt x="2203" y="19722"/>
                    </a:cubicBezTo>
                    <a:cubicBezTo>
                      <a:pt x="1847" y="19509"/>
                      <a:pt x="1482" y="19316"/>
                      <a:pt x="1106" y="19153"/>
                    </a:cubicBezTo>
                    <a:cubicBezTo>
                      <a:pt x="3461" y="18098"/>
                      <a:pt x="5319" y="16169"/>
                      <a:pt x="6313" y="13784"/>
                    </a:cubicBezTo>
                    <a:cubicBezTo>
                      <a:pt x="6324" y="13764"/>
                      <a:pt x="6324" y="13754"/>
                      <a:pt x="6334" y="13733"/>
                    </a:cubicBezTo>
                    <a:cubicBezTo>
                      <a:pt x="6567" y="13591"/>
                      <a:pt x="6821" y="13469"/>
                      <a:pt x="7075" y="13378"/>
                    </a:cubicBezTo>
                    <a:cubicBezTo>
                      <a:pt x="8191" y="12963"/>
                      <a:pt x="9374" y="12831"/>
                      <a:pt x="10583" y="12831"/>
                    </a:cubicBezTo>
                    <a:cubicBezTo>
                      <a:pt x="11385" y="12831"/>
                      <a:pt x="12199" y="12889"/>
                      <a:pt x="13012" y="12962"/>
                    </a:cubicBezTo>
                    <a:cubicBezTo>
                      <a:pt x="13698" y="13029"/>
                      <a:pt x="14377" y="13093"/>
                      <a:pt x="15040" y="13093"/>
                    </a:cubicBezTo>
                    <a:cubicBezTo>
                      <a:pt x="16293" y="13093"/>
                      <a:pt x="17489" y="12864"/>
                      <a:pt x="18565" y="11987"/>
                    </a:cubicBezTo>
                    <a:cubicBezTo>
                      <a:pt x="20199" y="10648"/>
                      <a:pt x="21579" y="8212"/>
                      <a:pt x="22686" y="5167"/>
                    </a:cubicBezTo>
                    <a:close/>
                    <a:moveTo>
                      <a:pt x="35779" y="18250"/>
                    </a:moveTo>
                    <a:cubicBezTo>
                      <a:pt x="35962" y="18382"/>
                      <a:pt x="36145" y="18494"/>
                      <a:pt x="36327" y="18605"/>
                    </a:cubicBezTo>
                    <a:cubicBezTo>
                      <a:pt x="36246" y="19022"/>
                      <a:pt x="36165" y="19438"/>
                      <a:pt x="36084" y="19854"/>
                    </a:cubicBezTo>
                    <a:cubicBezTo>
                      <a:pt x="35871" y="19996"/>
                      <a:pt x="35657" y="20148"/>
                      <a:pt x="35444" y="20300"/>
                    </a:cubicBezTo>
                    <a:cubicBezTo>
                      <a:pt x="35556" y="19610"/>
                      <a:pt x="35668" y="18930"/>
                      <a:pt x="35779" y="18250"/>
                    </a:cubicBezTo>
                    <a:close/>
                    <a:moveTo>
                      <a:pt x="24056" y="5968"/>
                    </a:moveTo>
                    <a:cubicBezTo>
                      <a:pt x="24249" y="6070"/>
                      <a:pt x="24442" y="6151"/>
                      <a:pt x="24634" y="6232"/>
                    </a:cubicBezTo>
                    <a:cubicBezTo>
                      <a:pt x="24695" y="6263"/>
                      <a:pt x="24766" y="6283"/>
                      <a:pt x="24827" y="6314"/>
                    </a:cubicBezTo>
                    <a:cubicBezTo>
                      <a:pt x="24167" y="8658"/>
                      <a:pt x="23396" y="10800"/>
                      <a:pt x="22472" y="12678"/>
                    </a:cubicBezTo>
                    <a:cubicBezTo>
                      <a:pt x="21488" y="14657"/>
                      <a:pt x="20351" y="16230"/>
                      <a:pt x="19001" y="17113"/>
                    </a:cubicBezTo>
                    <a:cubicBezTo>
                      <a:pt x="18040" y="17748"/>
                      <a:pt x="16988" y="17922"/>
                      <a:pt x="15898" y="17922"/>
                    </a:cubicBezTo>
                    <a:cubicBezTo>
                      <a:pt x="15089" y="17922"/>
                      <a:pt x="14259" y="17826"/>
                      <a:pt x="13429" y="17753"/>
                    </a:cubicBezTo>
                    <a:cubicBezTo>
                      <a:pt x="12664" y="17686"/>
                      <a:pt x="11901" y="17635"/>
                      <a:pt x="11148" y="17635"/>
                    </a:cubicBezTo>
                    <a:cubicBezTo>
                      <a:pt x="9851" y="17635"/>
                      <a:pt x="8584" y="17785"/>
                      <a:pt x="7389" y="18260"/>
                    </a:cubicBezTo>
                    <a:cubicBezTo>
                      <a:pt x="6090" y="18768"/>
                      <a:pt x="5034" y="19915"/>
                      <a:pt x="3979" y="21102"/>
                    </a:cubicBezTo>
                    <a:cubicBezTo>
                      <a:pt x="3654" y="20788"/>
                      <a:pt x="3319" y="20514"/>
                      <a:pt x="2964" y="20250"/>
                    </a:cubicBezTo>
                    <a:cubicBezTo>
                      <a:pt x="4568" y="18666"/>
                      <a:pt x="6029" y="16565"/>
                      <a:pt x="7917" y="15875"/>
                    </a:cubicBezTo>
                    <a:cubicBezTo>
                      <a:pt x="9034" y="15460"/>
                      <a:pt x="10213" y="15328"/>
                      <a:pt x="11416" y="15328"/>
                    </a:cubicBezTo>
                    <a:cubicBezTo>
                      <a:pt x="12215" y="15328"/>
                      <a:pt x="13025" y="15386"/>
                      <a:pt x="13835" y="15459"/>
                    </a:cubicBezTo>
                    <a:cubicBezTo>
                      <a:pt x="14514" y="15522"/>
                      <a:pt x="15186" y="15583"/>
                      <a:pt x="15842" y="15583"/>
                    </a:cubicBezTo>
                    <a:cubicBezTo>
                      <a:pt x="17098" y="15583"/>
                      <a:pt x="18297" y="15358"/>
                      <a:pt x="19377" y="14484"/>
                    </a:cubicBezTo>
                    <a:cubicBezTo>
                      <a:pt x="21315" y="12901"/>
                      <a:pt x="22878" y="9795"/>
                      <a:pt x="24056" y="5968"/>
                    </a:cubicBezTo>
                    <a:close/>
                    <a:moveTo>
                      <a:pt x="34713" y="17398"/>
                    </a:moveTo>
                    <a:cubicBezTo>
                      <a:pt x="34876" y="17550"/>
                      <a:pt x="35048" y="17692"/>
                      <a:pt x="35221" y="17834"/>
                    </a:cubicBezTo>
                    <a:cubicBezTo>
                      <a:pt x="35079" y="18605"/>
                      <a:pt x="34937" y="19377"/>
                      <a:pt x="34805" y="20128"/>
                    </a:cubicBezTo>
                    <a:cubicBezTo>
                      <a:pt x="34754" y="20412"/>
                      <a:pt x="34703" y="20686"/>
                      <a:pt x="34653" y="20970"/>
                    </a:cubicBezTo>
                    <a:cubicBezTo>
                      <a:pt x="34460" y="21153"/>
                      <a:pt x="34267" y="21346"/>
                      <a:pt x="34084" y="21549"/>
                    </a:cubicBezTo>
                    <a:cubicBezTo>
                      <a:pt x="34297" y="20169"/>
                      <a:pt x="34500" y="18778"/>
                      <a:pt x="34713" y="17398"/>
                    </a:cubicBezTo>
                    <a:close/>
                    <a:moveTo>
                      <a:pt x="25406" y="6517"/>
                    </a:moveTo>
                    <a:cubicBezTo>
                      <a:pt x="25649" y="6598"/>
                      <a:pt x="25883" y="6659"/>
                      <a:pt x="26126" y="6720"/>
                    </a:cubicBezTo>
                    <a:cubicBezTo>
                      <a:pt x="25345" y="9886"/>
                      <a:pt x="24411" y="12728"/>
                      <a:pt x="23224" y="15134"/>
                    </a:cubicBezTo>
                    <a:cubicBezTo>
                      <a:pt x="22249" y="17113"/>
                      <a:pt x="21102" y="18687"/>
                      <a:pt x="19752" y="19580"/>
                    </a:cubicBezTo>
                    <a:cubicBezTo>
                      <a:pt x="18786" y="20212"/>
                      <a:pt x="17732" y="20385"/>
                      <a:pt x="16638" y="20385"/>
                    </a:cubicBezTo>
                    <a:cubicBezTo>
                      <a:pt x="15837" y="20385"/>
                      <a:pt x="15014" y="20292"/>
                      <a:pt x="14190" y="20219"/>
                    </a:cubicBezTo>
                    <a:cubicBezTo>
                      <a:pt x="13435" y="20153"/>
                      <a:pt x="12681" y="20104"/>
                      <a:pt x="11936" y="20104"/>
                    </a:cubicBezTo>
                    <a:cubicBezTo>
                      <a:pt x="10630" y="20104"/>
                      <a:pt x="9353" y="20255"/>
                      <a:pt x="8151" y="20727"/>
                    </a:cubicBezTo>
                    <a:cubicBezTo>
                      <a:pt x="7125" y="21133"/>
                      <a:pt x="6242" y="21924"/>
                      <a:pt x="5410" y="22828"/>
                    </a:cubicBezTo>
                    <a:cubicBezTo>
                      <a:pt x="5187" y="22483"/>
                      <a:pt x="4943" y="22158"/>
                      <a:pt x="4679" y="21843"/>
                    </a:cubicBezTo>
                    <a:cubicBezTo>
                      <a:pt x="5958" y="20453"/>
                      <a:pt x="7207" y="18950"/>
                      <a:pt x="8739" y="18372"/>
                    </a:cubicBezTo>
                    <a:cubicBezTo>
                      <a:pt x="9856" y="17957"/>
                      <a:pt x="11031" y="17825"/>
                      <a:pt x="12234" y="17825"/>
                    </a:cubicBezTo>
                    <a:cubicBezTo>
                      <a:pt x="13032" y="17825"/>
                      <a:pt x="13843" y="17883"/>
                      <a:pt x="14657" y="17956"/>
                    </a:cubicBezTo>
                    <a:cubicBezTo>
                      <a:pt x="15334" y="18018"/>
                      <a:pt x="16003" y="18080"/>
                      <a:pt x="16655" y="18080"/>
                    </a:cubicBezTo>
                    <a:cubicBezTo>
                      <a:pt x="17909" y="18080"/>
                      <a:pt x="19103" y="17853"/>
                      <a:pt x="20178" y="16971"/>
                    </a:cubicBezTo>
                    <a:cubicBezTo>
                      <a:pt x="22442" y="15124"/>
                      <a:pt x="24178" y="11226"/>
                      <a:pt x="25406" y="6517"/>
                    </a:cubicBezTo>
                    <a:close/>
                    <a:moveTo>
                      <a:pt x="33709" y="16322"/>
                    </a:moveTo>
                    <a:cubicBezTo>
                      <a:pt x="33861" y="16514"/>
                      <a:pt x="34023" y="16697"/>
                      <a:pt x="34186" y="16870"/>
                    </a:cubicBezTo>
                    <a:cubicBezTo>
                      <a:pt x="34135" y="17123"/>
                      <a:pt x="34084" y="17387"/>
                      <a:pt x="34044" y="17651"/>
                    </a:cubicBezTo>
                    <a:cubicBezTo>
                      <a:pt x="33983" y="17976"/>
                      <a:pt x="33922" y="18311"/>
                      <a:pt x="33871" y="18636"/>
                    </a:cubicBezTo>
                    <a:cubicBezTo>
                      <a:pt x="33617" y="20087"/>
                      <a:pt x="33343" y="21508"/>
                      <a:pt x="33059" y="22879"/>
                    </a:cubicBezTo>
                    <a:cubicBezTo>
                      <a:pt x="32805" y="23264"/>
                      <a:pt x="32582" y="23680"/>
                      <a:pt x="32379" y="24097"/>
                    </a:cubicBezTo>
                    <a:cubicBezTo>
                      <a:pt x="32511" y="23518"/>
                      <a:pt x="32623" y="22929"/>
                      <a:pt x="32734" y="22330"/>
                    </a:cubicBezTo>
                    <a:cubicBezTo>
                      <a:pt x="33089" y="20402"/>
                      <a:pt x="33394" y="18362"/>
                      <a:pt x="33709" y="16322"/>
                    </a:cubicBezTo>
                    <a:close/>
                    <a:moveTo>
                      <a:pt x="26735" y="6852"/>
                    </a:moveTo>
                    <a:cubicBezTo>
                      <a:pt x="26959" y="6892"/>
                      <a:pt x="27182" y="6923"/>
                      <a:pt x="27416" y="6953"/>
                    </a:cubicBezTo>
                    <a:cubicBezTo>
                      <a:pt x="26522" y="11013"/>
                      <a:pt x="25457" y="14647"/>
                      <a:pt x="23985" y="17611"/>
                    </a:cubicBezTo>
                    <a:cubicBezTo>
                      <a:pt x="23010" y="19590"/>
                      <a:pt x="21874" y="21163"/>
                      <a:pt x="20524" y="22046"/>
                    </a:cubicBezTo>
                    <a:cubicBezTo>
                      <a:pt x="19557" y="22679"/>
                      <a:pt x="18503" y="22852"/>
                      <a:pt x="17408" y="22852"/>
                    </a:cubicBezTo>
                    <a:cubicBezTo>
                      <a:pt x="16605" y="22852"/>
                      <a:pt x="15780" y="22759"/>
                      <a:pt x="14951" y="22686"/>
                    </a:cubicBezTo>
                    <a:cubicBezTo>
                      <a:pt x="14194" y="22623"/>
                      <a:pt x="13440" y="22575"/>
                      <a:pt x="12696" y="22575"/>
                    </a:cubicBezTo>
                    <a:cubicBezTo>
                      <a:pt x="11394" y="22575"/>
                      <a:pt x="10123" y="22722"/>
                      <a:pt x="8922" y="23193"/>
                    </a:cubicBezTo>
                    <a:cubicBezTo>
                      <a:pt x="8019" y="23549"/>
                      <a:pt x="7237" y="24208"/>
                      <a:pt x="6486" y="24970"/>
                    </a:cubicBezTo>
                    <a:cubicBezTo>
                      <a:pt x="6425" y="24817"/>
                      <a:pt x="6374" y="24675"/>
                      <a:pt x="6313" y="24523"/>
                    </a:cubicBezTo>
                    <a:cubicBezTo>
                      <a:pt x="6212" y="24289"/>
                      <a:pt x="6110" y="24056"/>
                      <a:pt x="5989" y="23823"/>
                    </a:cubicBezTo>
                    <a:cubicBezTo>
                      <a:pt x="7105" y="22594"/>
                      <a:pt x="8232" y="21376"/>
                      <a:pt x="9582" y="20879"/>
                    </a:cubicBezTo>
                    <a:cubicBezTo>
                      <a:pt x="10704" y="20460"/>
                      <a:pt x="11891" y="20325"/>
                      <a:pt x="13105" y="20325"/>
                    </a:cubicBezTo>
                    <a:cubicBezTo>
                      <a:pt x="13888" y="20325"/>
                      <a:pt x="14683" y="20381"/>
                      <a:pt x="15479" y="20453"/>
                    </a:cubicBezTo>
                    <a:cubicBezTo>
                      <a:pt x="16146" y="20515"/>
                      <a:pt x="16806" y="20574"/>
                      <a:pt x="17451" y="20574"/>
                    </a:cubicBezTo>
                    <a:cubicBezTo>
                      <a:pt x="18710" y="20574"/>
                      <a:pt x="19910" y="20347"/>
                      <a:pt x="20990" y="19468"/>
                    </a:cubicBezTo>
                    <a:cubicBezTo>
                      <a:pt x="23589" y="17347"/>
                      <a:pt x="25487" y="12495"/>
                      <a:pt x="26735" y="6852"/>
                    </a:cubicBezTo>
                    <a:close/>
                    <a:moveTo>
                      <a:pt x="28004" y="6983"/>
                    </a:moveTo>
                    <a:cubicBezTo>
                      <a:pt x="28177" y="6994"/>
                      <a:pt x="28339" y="7004"/>
                      <a:pt x="28512" y="7004"/>
                    </a:cubicBezTo>
                    <a:lnTo>
                      <a:pt x="28684" y="7004"/>
                    </a:lnTo>
                    <a:cubicBezTo>
                      <a:pt x="27700" y="12028"/>
                      <a:pt x="26512" y="16525"/>
                      <a:pt x="24756" y="20057"/>
                    </a:cubicBezTo>
                    <a:cubicBezTo>
                      <a:pt x="23772" y="22036"/>
                      <a:pt x="22635" y="23599"/>
                      <a:pt x="21285" y="24492"/>
                    </a:cubicBezTo>
                    <a:cubicBezTo>
                      <a:pt x="20319" y="25125"/>
                      <a:pt x="19264" y="25298"/>
                      <a:pt x="18171" y="25298"/>
                    </a:cubicBezTo>
                    <a:cubicBezTo>
                      <a:pt x="17370" y="25298"/>
                      <a:pt x="16547" y="25205"/>
                      <a:pt x="15723" y="25132"/>
                    </a:cubicBezTo>
                    <a:cubicBezTo>
                      <a:pt x="14975" y="25070"/>
                      <a:pt x="14229" y="25024"/>
                      <a:pt x="13493" y="25024"/>
                    </a:cubicBezTo>
                    <a:cubicBezTo>
                      <a:pt x="12180" y="25024"/>
                      <a:pt x="10897" y="25171"/>
                      <a:pt x="9693" y="25639"/>
                    </a:cubicBezTo>
                    <a:cubicBezTo>
                      <a:pt x="8709" y="26025"/>
                      <a:pt x="7866" y="26776"/>
                      <a:pt x="7054" y="27619"/>
                    </a:cubicBezTo>
                    <a:cubicBezTo>
                      <a:pt x="7024" y="27172"/>
                      <a:pt x="6953" y="26726"/>
                      <a:pt x="6861" y="26289"/>
                    </a:cubicBezTo>
                    <a:cubicBezTo>
                      <a:pt x="7968" y="25071"/>
                      <a:pt x="9084" y="23883"/>
                      <a:pt x="10414" y="23376"/>
                    </a:cubicBezTo>
                    <a:cubicBezTo>
                      <a:pt x="11537" y="22956"/>
                      <a:pt x="12719" y="22822"/>
                      <a:pt x="13930" y="22822"/>
                    </a:cubicBezTo>
                    <a:cubicBezTo>
                      <a:pt x="14712" y="22822"/>
                      <a:pt x="15505" y="22878"/>
                      <a:pt x="16301" y="22950"/>
                    </a:cubicBezTo>
                    <a:cubicBezTo>
                      <a:pt x="16966" y="23008"/>
                      <a:pt x="17624" y="23066"/>
                      <a:pt x="18267" y="23066"/>
                    </a:cubicBezTo>
                    <a:cubicBezTo>
                      <a:pt x="19527" y="23066"/>
                      <a:pt x="20727" y="22842"/>
                      <a:pt x="21802" y="21955"/>
                    </a:cubicBezTo>
                    <a:cubicBezTo>
                      <a:pt x="24705" y="19580"/>
                      <a:pt x="26735" y="13784"/>
                      <a:pt x="27953" y="7278"/>
                    </a:cubicBezTo>
                    <a:cubicBezTo>
                      <a:pt x="27974" y="7186"/>
                      <a:pt x="27994" y="7085"/>
                      <a:pt x="28004" y="6983"/>
                    </a:cubicBezTo>
                    <a:close/>
                    <a:moveTo>
                      <a:pt x="32744" y="14911"/>
                    </a:moveTo>
                    <a:cubicBezTo>
                      <a:pt x="32876" y="15154"/>
                      <a:pt x="33029" y="15398"/>
                      <a:pt x="33191" y="15631"/>
                    </a:cubicBezTo>
                    <a:lnTo>
                      <a:pt x="33100" y="16149"/>
                    </a:lnTo>
                    <a:cubicBezTo>
                      <a:pt x="32074" y="21955"/>
                      <a:pt x="30877" y="27213"/>
                      <a:pt x="29040" y="31324"/>
                    </a:cubicBezTo>
                    <a:lnTo>
                      <a:pt x="28278" y="31324"/>
                    </a:lnTo>
                    <a:cubicBezTo>
                      <a:pt x="29892" y="28410"/>
                      <a:pt x="31110" y="24279"/>
                      <a:pt x="31932" y="19823"/>
                    </a:cubicBezTo>
                    <a:cubicBezTo>
                      <a:pt x="32227" y="18230"/>
                      <a:pt x="32491" y="16575"/>
                      <a:pt x="32744" y="14911"/>
                    </a:cubicBezTo>
                    <a:close/>
                    <a:moveTo>
                      <a:pt x="29912" y="6902"/>
                    </a:moveTo>
                    <a:lnTo>
                      <a:pt x="29912" y="6902"/>
                    </a:lnTo>
                    <a:cubicBezTo>
                      <a:pt x="28847" y="12962"/>
                      <a:pt x="27558" y="18402"/>
                      <a:pt x="25507" y="22523"/>
                    </a:cubicBezTo>
                    <a:cubicBezTo>
                      <a:pt x="24533" y="24492"/>
                      <a:pt x="23386" y="26066"/>
                      <a:pt x="22046" y="26949"/>
                    </a:cubicBezTo>
                    <a:cubicBezTo>
                      <a:pt x="21074" y="27585"/>
                      <a:pt x="20014" y="27756"/>
                      <a:pt x="18914" y="27756"/>
                    </a:cubicBezTo>
                    <a:cubicBezTo>
                      <a:pt x="18118" y="27756"/>
                      <a:pt x="17302" y="27667"/>
                      <a:pt x="16484" y="27598"/>
                    </a:cubicBezTo>
                    <a:cubicBezTo>
                      <a:pt x="15737" y="27536"/>
                      <a:pt x="14991" y="27490"/>
                      <a:pt x="14255" y="27490"/>
                    </a:cubicBezTo>
                    <a:cubicBezTo>
                      <a:pt x="12941" y="27490"/>
                      <a:pt x="11658" y="27638"/>
                      <a:pt x="10455" y="28106"/>
                    </a:cubicBezTo>
                    <a:cubicBezTo>
                      <a:pt x="8993" y="28674"/>
                      <a:pt x="7846" y="30045"/>
                      <a:pt x="6648" y="31364"/>
                    </a:cubicBezTo>
                    <a:cubicBezTo>
                      <a:pt x="6831" y="30765"/>
                      <a:pt x="6953" y="30156"/>
                      <a:pt x="7024" y="29537"/>
                    </a:cubicBezTo>
                    <a:cubicBezTo>
                      <a:pt x="8354" y="28096"/>
                      <a:pt x="9643" y="26482"/>
                      <a:pt x="11246" y="25883"/>
                    </a:cubicBezTo>
                    <a:cubicBezTo>
                      <a:pt x="12375" y="25459"/>
                      <a:pt x="13569" y="25322"/>
                      <a:pt x="14793" y="25322"/>
                    </a:cubicBezTo>
                    <a:cubicBezTo>
                      <a:pt x="15561" y="25322"/>
                      <a:pt x="16340" y="25376"/>
                      <a:pt x="17123" y="25447"/>
                    </a:cubicBezTo>
                    <a:cubicBezTo>
                      <a:pt x="17785" y="25505"/>
                      <a:pt x="18441" y="25563"/>
                      <a:pt x="19082" y="25563"/>
                    </a:cubicBezTo>
                    <a:cubicBezTo>
                      <a:pt x="20339" y="25563"/>
                      <a:pt x="21539" y="25339"/>
                      <a:pt x="22615" y="24452"/>
                    </a:cubicBezTo>
                    <a:cubicBezTo>
                      <a:pt x="25507" y="22077"/>
                      <a:pt x="27537" y="16281"/>
                      <a:pt x="28745" y="9795"/>
                    </a:cubicBezTo>
                    <a:cubicBezTo>
                      <a:pt x="28918" y="8871"/>
                      <a:pt x="29080" y="7927"/>
                      <a:pt x="29232" y="6973"/>
                    </a:cubicBezTo>
                    <a:cubicBezTo>
                      <a:pt x="29456" y="6963"/>
                      <a:pt x="29689" y="6933"/>
                      <a:pt x="29912" y="6902"/>
                    </a:cubicBezTo>
                    <a:close/>
                    <a:moveTo>
                      <a:pt x="31161" y="6649"/>
                    </a:moveTo>
                    <a:cubicBezTo>
                      <a:pt x="31100" y="7004"/>
                      <a:pt x="31039" y="7359"/>
                      <a:pt x="30978" y="7714"/>
                    </a:cubicBezTo>
                    <a:cubicBezTo>
                      <a:pt x="30917" y="8049"/>
                      <a:pt x="30856" y="8384"/>
                      <a:pt x="30806" y="8709"/>
                    </a:cubicBezTo>
                    <a:cubicBezTo>
                      <a:pt x="29699" y="15033"/>
                      <a:pt x="28390" y="20706"/>
                      <a:pt x="26269" y="24980"/>
                    </a:cubicBezTo>
                    <a:cubicBezTo>
                      <a:pt x="25294" y="26949"/>
                      <a:pt x="24147" y="28522"/>
                      <a:pt x="22807" y="29405"/>
                    </a:cubicBezTo>
                    <a:cubicBezTo>
                      <a:pt x="21833" y="30043"/>
                      <a:pt x="20769" y="30217"/>
                      <a:pt x="19666" y="30217"/>
                    </a:cubicBezTo>
                    <a:cubicBezTo>
                      <a:pt x="18873" y="30217"/>
                      <a:pt x="18060" y="30127"/>
                      <a:pt x="17245" y="30055"/>
                    </a:cubicBezTo>
                    <a:cubicBezTo>
                      <a:pt x="16498" y="29993"/>
                      <a:pt x="15753" y="29947"/>
                      <a:pt x="15018" y="29947"/>
                    </a:cubicBezTo>
                    <a:cubicBezTo>
                      <a:pt x="13707" y="29947"/>
                      <a:pt x="12426" y="30094"/>
                      <a:pt x="11216" y="30562"/>
                    </a:cubicBezTo>
                    <a:cubicBezTo>
                      <a:pt x="10739" y="30765"/>
                      <a:pt x="10282" y="31029"/>
                      <a:pt x="9876" y="31354"/>
                    </a:cubicBezTo>
                    <a:cubicBezTo>
                      <a:pt x="9369" y="31354"/>
                      <a:pt x="8861" y="31405"/>
                      <a:pt x="8364" y="31486"/>
                    </a:cubicBezTo>
                    <a:cubicBezTo>
                      <a:pt x="9521" y="30207"/>
                      <a:pt x="10678" y="28908"/>
                      <a:pt x="12079" y="28380"/>
                    </a:cubicBezTo>
                    <a:cubicBezTo>
                      <a:pt x="13207" y="27956"/>
                      <a:pt x="14401" y="27819"/>
                      <a:pt x="15623" y="27819"/>
                    </a:cubicBezTo>
                    <a:cubicBezTo>
                      <a:pt x="16389" y="27819"/>
                      <a:pt x="17167" y="27873"/>
                      <a:pt x="17945" y="27944"/>
                    </a:cubicBezTo>
                    <a:cubicBezTo>
                      <a:pt x="18601" y="28001"/>
                      <a:pt x="19249" y="28058"/>
                      <a:pt x="19883" y="28058"/>
                    </a:cubicBezTo>
                    <a:cubicBezTo>
                      <a:pt x="21143" y="28058"/>
                      <a:pt x="22346" y="27834"/>
                      <a:pt x="23427" y="26949"/>
                    </a:cubicBezTo>
                    <a:cubicBezTo>
                      <a:pt x="26319" y="24564"/>
                      <a:pt x="28339" y="18788"/>
                      <a:pt x="29547" y="12292"/>
                    </a:cubicBezTo>
                    <a:cubicBezTo>
                      <a:pt x="29872" y="10526"/>
                      <a:pt x="30156" y="8668"/>
                      <a:pt x="30440" y="6811"/>
                    </a:cubicBezTo>
                    <a:cubicBezTo>
                      <a:pt x="30684" y="6770"/>
                      <a:pt x="30927" y="6720"/>
                      <a:pt x="31161" y="6649"/>
                    </a:cubicBezTo>
                    <a:close/>
                    <a:moveTo>
                      <a:pt x="31445" y="27852"/>
                    </a:moveTo>
                    <a:cubicBezTo>
                      <a:pt x="31415" y="28319"/>
                      <a:pt x="31425" y="28796"/>
                      <a:pt x="31465" y="29263"/>
                    </a:cubicBezTo>
                    <a:cubicBezTo>
                      <a:pt x="31222" y="30055"/>
                      <a:pt x="30968" y="30816"/>
                      <a:pt x="30704" y="31557"/>
                    </a:cubicBezTo>
                    <a:cubicBezTo>
                      <a:pt x="30532" y="31527"/>
                      <a:pt x="30369" y="31486"/>
                      <a:pt x="30197" y="31466"/>
                    </a:cubicBezTo>
                    <a:cubicBezTo>
                      <a:pt x="30674" y="30278"/>
                      <a:pt x="31090" y="29080"/>
                      <a:pt x="31445" y="27852"/>
                    </a:cubicBezTo>
                    <a:close/>
                    <a:moveTo>
                      <a:pt x="31871" y="12891"/>
                    </a:moveTo>
                    <a:cubicBezTo>
                      <a:pt x="31963" y="13206"/>
                      <a:pt x="32074" y="13510"/>
                      <a:pt x="32196" y="13804"/>
                    </a:cubicBezTo>
                    <a:cubicBezTo>
                      <a:pt x="32227" y="13865"/>
                      <a:pt x="32257" y="13926"/>
                      <a:pt x="32277" y="13987"/>
                    </a:cubicBezTo>
                    <a:cubicBezTo>
                      <a:pt x="31191" y="20169"/>
                      <a:pt x="29882" y="25711"/>
                      <a:pt x="27791" y="29903"/>
                    </a:cubicBezTo>
                    <a:cubicBezTo>
                      <a:pt x="27517" y="30451"/>
                      <a:pt x="27233" y="30968"/>
                      <a:pt x="26938" y="31445"/>
                    </a:cubicBezTo>
                    <a:cubicBezTo>
                      <a:pt x="26289" y="31547"/>
                      <a:pt x="25649" y="31719"/>
                      <a:pt x="25040" y="31943"/>
                    </a:cubicBezTo>
                    <a:lnTo>
                      <a:pt x="25051" y="31933"/>
                    </a:lnTo>
                    <a:cubicBezTo>
                      <a:pt x="27933" y="29557"/>
                      <a:pt x="29943" y="23782"/>
                      <a:pt x="31141" y="17316"/>
                    </a:cubicBezTo>
                    <a:cubicBezTo>
                      <a:pt x="31405" y="15885"/>
                      <a:pt x="31648" y="14393"/>
                      <a:pt x="31871" y="12891"/>
                    </a:cubicBezTo>
                    <a:close/>
                    <a:moveTo>
                      <a:pt x="31902" y="31466"/>
                    </a:moveTo>
                    <a:cubicBezTo>
                      <a:pt x="31953" y="31628"/>
                      <a:pt x="32014" y="31801"/>
                      <a:pt x="32074" y="31963"/>
                    </a:cubicBezTo>
                    <a:cubicBezTo>
                      <a:pt x="31973" y="31922"/>
                      <a:pt x="31871" y="31892"/>
                      <a:pt x="31780" y="31861"/>
                    </a:cubicBezTo>
                    <a:cubicBezTo>
                      <a:pt x="31821" y="31730"/>
                      <a:pt x="31861" y="31598"/>
                      <a:pt x="31902" y="31466"/>
                    </a:cubicBezTo>
                    <a:close/>
                    <a:moveTo>
                      <a:pt x="32074" y="6364"/>
                    </a:moveTo>
                    <a:lnTo>
                      <a:pt x="32074" y="6364"/>
                    </a:lnTo>
                    <a:cubicBezTo>
                      <a:pt x="31476" y="7958"/>
                      <a:pt x="31293" y="9694"/>
                      <a:pt x="31536" y="11378"/>
                    </a:cubicBezTo>
                    <a:cubicBezTo>
                      <a:pt x="30440" y="17621"/>
                      <a:pt x="29131" y="23224"/>
                      <a:pt x="27030" y="27446"/>
                    </a:cubicBezTo>
                    <a:cubicBezTo>
                      <a:pt x="26055" y="29415"/>
                      <a:pt x="24919" y="30978"/>
                      <a:pt x="23569" y="31861"/>
                    </a:cubicBezTo>
                    <a:cubicBezTo>
                      <a:pt x="22589" y="32503"/>
                      <a:pt x="21522" y="32675"/>
                      <a:pt x="20415" y="32675"/>
                    </a:cubicBezTo>
                    <a:cubicBezTo>
                      <a:pt x="19630" y="32675"/>
                      <a:pt x="18825" y="32589"/>
                      <a:pt x="18016" y="32521"/>
                    </a:cubicBezTo>
                    <a:cubicBezTo>
                      <a:pt x="17328" y="32453"/>
                      <a:pt x="16639" y="32419"/>
                      <a:pt x="15951" y="32419"/>
                    </a:cubicBezTo>
                    <a:cubicBezTo>
                      <a:pt x="15513" y="32419"/>
                      <a:pt x="15075" y="32433"/>
                      <a:pt x="14636" y="32460"/>
                    </a:cubicBezTo>
                    <a:cubicBezTo>
                      <a:pt x="14393" y="32339"/>
                      <a:pt x="14149" y="32227"/>
                      <a:pt x="13916" y="32125"/>
                    </a:cubicBezTo>
                    <a:lnTo>
                      <a:pt x="13906" y="32125"/>
                    </a:lnTo>
                    <a:cubicBezTo>
                      <a:pt x="13226" y="31841"/>
                      <a:pt x="12505" y="31628"/>
                      <a:pt x="11774" y="31506"/>
                    </a:cubicBezTo>
                    <a:cubicBezTo>
                      <a:pt x="12119" y="31252"/>
                      <a:pt x="12505" y="31039"/>
                      <a:pt x="12911" y="30887"/>
                    </a:cubicBezTo>
                    <a:cubicBezTo>
                      <a:pt x="14041" y="30456"/>
                      <a:pt x="15233" y="30321"/>
                      <a:pt x="16453" y="30321"/>
                    </a:cubicBezTo>
                    <a:cubicBezTo>
                      <a:pt x="17216" y="30321"/>
                      <a:pt x="17990" y="30374"/>
                      <a:pt x="18768" y="30440"/>
                    </a:cubicBezTo>
                    <a:cubicBezTo>
                      <a:pt x="19421" y="30498"/>
                      <a:pt x="20066" y="30554"/>
                      <a:pt x="20696" y="30554"/>
                    </a:cubicBezTo>
                    <a:cubicBezTo>
                      <a:pt x="21956" y="30554"/>
                      <a:pt x="23156" y="30329"/>
                      <a:pt x="24239" y="29436"/>
                    </a:cubicBezTo>
                    <a:cubicBezTo>
                      <a:pt x="27121" y="27060"/>
                      <a:pt x="29141" y="21285"/>
                      <a:pt x="30339" y="14809"/>
                    </a:cubicBezTo>
                    <a:cubicBezTo>
                      <a:pt x="30836" y="12140"/>
                      <a:pt x="31232" y="9267"/>
                      <a:pt x="31689" y="6496"/>
                    </a:cubicBezTo>
                    <a:cubicBezTo>
                      <a:pt x="31811" y="6456"/>
                      <a:pt x="31942" y="6405"/>
                      <a:pt x="32074" y="6364"/>
                    </a:cubicBezTo>
                    <a:close/>
                    <a:moveTo>
                      <a:pt x="17283" y="32818"/>
                    </a:moveTo>
                    <a:cubicBezTo>
                      <a:pt x="18041" y="32818"/>
                      <a:pt x="18809" y="32870"/>
                      <a:pt x="19580" y="32937"/>
                    </a:cubicBezTo>
                    <a:cubicBezTo>
                      <a:pt x="20225" y="32996"/>
                      <a:pt x="20862" y="33052"/>
                      <a:pt x="21485" y="33052"/>
                    </a:cubicBezTo>
                    <a:cubicBezTo>
                      <a:pt x="22047" y="33052"/>
                      <a:pt x="22598" y="33006"/>
                      <a:pt x="23132" y="32877"/>
                    </a:cubicBezTo>
                    <a:lnTo>
                      <a:pt x="23132" y="32877"/>
                    </a:lnTo>
                    <a:cubicBezTo>
                      <a:pt x="22178" y="33486"/>
                      <a:pt x="21325" y="34237"/>
                      <a:pt x="20625" y="35120"/>
                    </a:cubicBezTo>
                    <a:cubicBezTo>
                      <a:pt x="20016" y="35099"/>
                      <a:pt x="19397" y="35028"/>
                      <a:pt x="18788" y="34978"/>
                    </a:cubicBezTo>
                    <a:cubicBezTo>
                      <a:pt x="18443" y="34947"/>
                      <a:pt x="18098" y="34927"/>
                      <a:pt x="17753" y="34907"/>
                    </a:cubicBezTo>
                    <a:cubicBezTo>
                      <a:pt x="17093" y="34145"/>
                      <a:pt x="16332" y="33486"/>
                      <a:pt x="15479" y="32948"/>
                    </a:cubicBezTo>
                    <a:lnTo>
                      <a:pt x="15479" y="32937"/>
                    </a:lnTo>
                    <a:cubicBezTo>
                      <a:pt x="16071" y="32851"/>
                      <a:pt x="16674" y="32818"/>
                      <a:pt x="17283" y="32818"/>
                    </a:cubicBezTo>
                    <a:close/>
                    <a:moveTo>
                      <a:pt x="18077" y="35323"/>
                    </a:moveTo>
                    <a:cubicBezTo>
                      <a:pt x="18839" y="35323"/>
                      <a:pt x="19610" y="35363"/>
                      <a:pt x="20381" y="35434"/>
                    </a:cubicBezTo>
                    <a:cubicBezTo>
                      <a:pt x="19945" y="36023"/>
                      <a:pt x="19569" y="36652"/>
                      <a:pt x="19275" y="37322"/>
                    </a:cubicBezTo>
                    <a:cubicBezTo>
                      <a:pt x="18950" y="36612"/>
                      <a:pt x="18544" y="35942"/>
                      <a:pt x="18077" y="35323"/>
                    </a:cubicBezTo>
                    <a:close/>
                    <a:moveTo>
                      <a:pt x="19255" y="0"/>
                    </a:moveTo>
                    <a:cubicBezTo>
                      <a:pt x="19153" y="274"/>
                      <a:pt x="19052" y="538"/>
                      <a:pt x="18930" y="802"/>
                    </a:cubicBezTo>
                    <a:cubicBezTo>
                      <a:pt x="18991" y="690"/>
                      <a:pt x="19052" y="569"/>
                      <a:pt x="19113" y="457"/>
                    </a:cubicBezTo>
                    <a:lnTo>
                      <a:pt x="19113" y="457"/>
                    </a:lnTo>
                    <a:cubicBezTo>
                      <a:pt x="18636" y="1644"/>
                      <a:pt x="17925" y="2731"/>
                      <a:pt x="17032" y="3644"/>
                    </a:cubicBezTo>
                    <a:cubicBezTo>
                      <a:pt x="17144" y="3522"/>
                      <a:pt x="17255" y="3390"/>
                      <a:pt x="17357" y="3269"/>
                    </a:cubicBezTo>
                    <a:lnTo>
                      <a:pt x="17357" y="3269"/>
                    </a:lnTo>
                    <a:cubicBezTo>
                      <a:pt x="16748" y="3969"/>
                      <a:pt x="16037" y="4588"/>
                      <a:pt x="15246" y="5085"/>
                    </a:cubicBezTo>
                    <a:cubicBezTo>
                      <a:pt x="15286" y="5065"/>
                      <a:pt x="15317" y="5045"/>
                      <a:pt x="15357" y="5024"/>
                    </a:cubicBezTo>
                    <a:lnTo>
                      <a:pt x="15357" y="5024"/>
                    </a:lnTo>
                    <a:cubicBezTo>
                      <a:pt x="14860" y="5349"/>
                      <a:pt x="14322" y="5623"/>
                      <a:pt x="13774" y="5847"/>
                    </a:cubicBezTo>
                    <a:cubicBezTo>
                      <a:pt x="12799" y="6253"/>
                      <a:pt x="11754" y="6496"/>
                      <a:pt x="10698" y="6567"/>
                    </a:cubicBezTo>
                    <a:lnTo>
                      <a:pt x="10647" y="6567"/>
                    </a:lnTo>
                    <a:cubicBezTo>
                      <a:pt x="10516" y="6577"/>
                      <a:pt x="10384" y="6577"/>
                      <a:pt x="10252" y="6577"/>
                    </a:cubicBezTo>
                    <a:lnTo>
                      <a:pt x="9907" y="6577"/>
                    </a:lnTo>
                    <a:cubicBezTo>
                      <a:pt x="9785" y="6577"/>
                      <a:pt x="9643" y="6577"/>
                      <a:pt x="9511" y="6567"/>
                    </a:cubicBezTo>
                    <a:lnTo>
                      <a:pt x="9419" y="6567"/>
                    </a:lnTo>
                    <a:cubicBezTo>
                      <a:pt x="9257" y="6557"/>
                      <a:pt x="9084" y="6547"/>
                      <a:pt x="8912" y="6527"/>
                    </a:cubicBezTo>
                    <a:cubicBezTo>
                      <a:pt x="7785" y="6395"/>
                      <a:pt x="6689" y="6060"/>
                      <a:pt x="5674" y="5552"/>
                    </a:cubicBezTo>
                    <a:lnTo>
                      <a:pt x="5674" y="5552"/>
                    </a:lnTo>
                    <a:lnTo>
                      <a:pt x="5684" y="5573"/>
                    </a:lnTo>
                    <a:cubicBezTo>
                      <a:pt x="6039" y="6303"/>
                      <a:pt x="6313" y="7075"/>
                      <a:pt x="6486" y="7877"/>
                    </a:cubicBezTo>
                    <a:lnTo>
                      <a:pt x="6455" y="7877"/>
                    </a:lnTo>
                    <a:cubicBezTo>
                      <a:pt x="6466" y="7938"/>
                      <a:pt x="6476" y="7998"/>
                      <a:pt x="6486" y="8059"/>
                    </a:cubicBezTo>
                    <a:lnTo>
                      <a:pt x="6516" y="8059"/>
                    </a:lnTo>
                    <a:cubicBezTo>
                      <a:pt x="6669" y="8841"/>
                      <a:pt x="6719" y="9633"/>
                      <a:pt x="6679" y="10424"/>
                    </a:cubicBezTo>
                    <a:lnTo>
                      <a:pt x="6648" y="10424"/>
                    </a:lnTo>
                    <a:cubicBezTo>
                      <a:pt x="6648" y="10526"/>
                      <a:pt x="6638" y="10638"/>
                      <a:pt x="6628" y="10739"/>
                    </a:cubicBezTo>
                    <a:lnTo>
                      <a:pt x="6658" y="10729"/>
                    </a:lnTo>
                    <a:lnTo>
                      <a:pt x="6658" y="10729"/>
                    </a:lnTo>
                    <a:cubicBezTo>
                      <a:pt x="6587" y="11581"/>
                      <a:pt x="6395" y="12424"/>
                      <a:pt x="6110" y="13236"/>
                    </a:cubicBezTo>
                    <a:lnTo>
                      <a:pt x="6070" y="13246"/>
                    </a:lnTo>
                    <a:cubicBezTo>
                      <a:pt x="6029" y="13368"/>
                      <a:pt x="5978" y="13510"/>
                      <a:pt x="5928" y="13632"/>
                    </a:cubicBezTo>
                    <a:cubicBezTo>
                      <a:pt x="5846" y="13815"/>
                      <a:pt x="5765" y="13987"/>
                      <a:pt x="5684" y="14160"/>
                    </a:cubicBezTo>
                    <a:lnTo>
                      <a:pt x="5735" y="14129"/>
                    </a:lnTo>
                    <a:lnTo>
                      <a:pt x="5735" y="14129"/>
                    </a:lnTo>
                    <a:cubicBezTo>
                      <a:pt x="4710" y="16240"/>
                      <a:pt x="2974" y="17905"/>
                      <a:pt x="832" y="18839"/>
                    </a:cubicBezTo>
                    <a:lnTo>
                      <a:pt x="832" y="18839"/>
                    </a:lnTo>
                    <a:lnTo>
                      <a:pt x="873" y="18808"/>
                    </a:lnTo>
                    <a:lnTo>
                      <a:pt x="873" y="18808"/>
                    </a:lnTo>
                    <a:cubicBezTo>
                      <a:pt x="589" y="18930"/>
                      <a:pt x="294" y="19052"/>
                      <a:pt x="0" y="19153"/>
                    </a:cubicBezTo>
                    <a:cubicBezTo>
                      <a:pt x="61" y="19174"/>
                      <a:pt x="122" y="19194"/>
                      <a:pt x="193" y="19225"/>
                    </a:cubicBezTo>
                    <a:lnTo>
                      <a:pt x="203" y="19225"/>
                    </a:lnTo>
                    <a:cubicBezTo>
                      <a:pt x="802" y="19428"/>
                      <a:pt x="1370" y="19702"/>
                      <a:pt x="1918" y="20026"/>
                    </a:cubicBezTo>
                    <a:lnTo>
                      <a:pt x="1908" y="20037"/>
                    </a:lnTo>
                    <a:cubicBezTo>
                      <a:pt x="2172" y="20189"/>
                      <a:pt x="2426" y="20361"/>
                      <a:pt x="2669" y="20544"/>
                    </a:cubicBezTo>
                    <a:lnTo>
                      <a:pt x="2680" y="20534"/>
                    </a:lnTo>
                    <a:cubicBezTo>
                      <a:pt x="3045" y="20788"/>
                      <a:pt x="3390" y="21082"/>
                      <a:pt x="3705" y="21397"/>
                    </a:cubicBezTo>
                    <a:lnTo>
                      <a:pt x="3695" y="21407"/>
                    </a:lnTo>
                    <a:cubicBezTo>
                      <a:pt x="3938" y="21640"/>
                      <a:pt x="4172" y="21894"/>
                      <a:pt x="4395" y="22158"/>
                    </a:cubicBezTo>
                    <a:lnTo>
                      <a:pt x="4405" y="22138"/>
                    </a:lnTo>
                    <a:cubicBezTo>
                      <a:pt x="4669" y="22452"/>
                      <a:pt x="4913" y="22777"/>
                      <a:pt x="5136" y="23122"/>
                    </a:cubicBezTo>
                    <a:lnTo>
                      <a:pt x="5116" y="23143"/>
                    </a:lnTo>
                    <a:cubicBezTo>
                      <a:pt x="5329" y="23467"/>
                      <a:pt x="5522" y="23802"/>
                      <a:pt x="5694" y="24158"/>
                    </a:cubicBezTo>
                    <a:cubicBezTo>
                      <a:pt x="5694" y="24147"/>
                      <a:pt x="5704" y="24137"/>
                      <a:pt x="5704" y="24137"/>
                    </a:cubicBezTo>
                    <a:cubicBezTo>
                      <a:pt x="5796" y="24310"/>
                      <a:pt x="5877" y="24492"/>
                      <a:pt x="5958" y="24675"/>
                    </a:cubicBezTo>
                    <a:cubicBezTo>
                      <a:pt x="6029" y="24858"/>
                      <a:pt x="6110" y="25071"/>
                      <a:pt x="6181" y="25284"/>
                    </a:cubicBezTo>
                    <a:cubicBezTo>
                      <a:pt x="6171" y="25284"/>
                      <a:pt x="6161" y="25294"/>
                      <a:pt x="6161" y="25304"/>
                    </a:cubicBezTo>
                    <a:cubicBezTo>
                      <a:pt x="6313" y="25751"/>
                      <a:pt x="6425" y="26208"/>
                      <a:pt x="6516" y="26675"/>
                    </a:cubicBezTo>
                    <a:lnTo>
                      <a:pt x="6537" y="26654"/>
                    </a:lnTo>
                    <a:cubicBezTo>
                      <a:pt x="6618" y="27101"/>
                      <a:pt x="6669" y="27558"/>
                      <a:pt x="6689" y="28015"/>
                    </a:cubicBezTo>
                    <a:lnTo>
                      <a:pt x="6658" y="28045"/>
                    </a:lnTo>
                    <a:cubicBezTo>
                      <a:pt x="6679" y="28725"/>
                      <a:pt x="6638" y="29395"/>
                      <a:pt x="6527" y="30065"/>
                    </a:cubicBezTo>
                    <a:lnTo>
                      <a:pt x="6557" y="30034"/>
                    </a:lnTo>
                    <a:lnTo>
                      <a:pt x="6557" y="30034"/>
                    </a:lnTo>
                    <a:cubicBezTo>
                      <a:pt x="6435" y="30735"/>
                      <a:pt x="6242" y="31415"/>
                      <a:pt x="5978" y="32075"/>
                    </a:cubicBezTo>
                    <a:lnTo>
                      <a:pt x="5928" y="32125"/>
                    </a:lnTo>
                    <a:cubicBezTo>
                      <a:pt x="5836" y="32339"/>
                      <a:pt x="5745" y="32562"/>
                      <a:pt x="5633" y="32775"/>
                    </a:cubicBezTo>
                    <a:lnTo>
                      <a:pt x="5674" y="32755"/>
                    </a:lnTo>
                    <a:lnTo>
                      <a:pt x="5674" y="32755"/>
                    </a:lnTo>
                    <a:cubicBezTo>
                      <a:pt x="5674" y="32765"/>
                      <a:pt x="5664" y="32765"/>
                      <a:pt x="5664" y="32775"/>
                    </a:cubicBezTo>
                    <a:cubicBezTo>
                      <a:pt x="6760" y="32227"/>
                      <a:pt x="7937" y="31892"/>
                      <a:pt x="9155" y="31780"/>
                    </a:cubicBezTo>
                    <a:lnTo>
                      <a:pt x="9216" y="31780"/>
                    </a:lnTo>
                    <a:cubicBezTo>
                      <a:pt x="9480" y="31760"/>
                      <a:pt x="9754" y="31750"/>
                      <a:pt x="10018" y="31750"/>
                    </a:cubicBezTo>
                    <a:cubicBezTo>
                      <a:pt x="10465" y="31750"/>
                      <a:pt x="10901" y="31780"/>
                      <a:pt x="11338" y="31841"/>
                    </a:cubicBezTo>
                    <a:cubicBezTo>
                      <a:pt x="12170" y="31953"/>
                      <a:pt x="12982" y="32166"/>
                      <a:pt x="13753" y="32491"/>
                    </a:cubicBezTo>
                    <a:cubicBezTo>
                      <a:pt x="13794" y="32511"/>
                      <a:pt x="13835" y="32531"/>
                      <a:pt x="13875" y="32552"/>
                    </a:cubicBezTo>
                    <a:lnTo>
                      <a:pt x="13855" y="32552"/>
                    </a:lnTo>
                    <a:cubicBezTo>
                      <a:pt x="14210" y="32694"/>
                      <a:pt x="14545" y="32866"/>
                      <a:pt x="14870" y="33059"/>
                    </a:cubicBezTo>
                    <a:lnTo>
                      <a:pt x="14890" y="33059"/>
                    </a:lnTo>
                    <a:cubicBezTo>
                      <a:pt x="15753" y="33546"/>
                      <a:pt x="16524" y="34166"/>
                      <a:pt x="17194" y="34886"/>
                    </a:cubicBezTo>
                    <a:lnTo>
                      <a:pt x="17174" y="34886"/>
                    </a:lnTo>
                    <a:cubicBezTo>
                      <a:pt x="17306" y="35028"/>
                      <a:pt x="17428" y="35181"/>
                      <a:pt x="17550" y="35333"/>
                    </a:cubicBezTo>
                    <a:lnTo>
                      <a:pt x="17580" y="35333"/>
                    </a:lnTo>
                    <a:cubicBezTo>
                      <a:pt x="18098" y="35962"/>
                      <a:pt x="18534" y="36652"/>
                      <a:pt x="18869" y="37393"/>
                    </a:cubicBezTo>
                    <a:lnTo>
                      <a:pt x="18849" y="37393"/>
                    </a:lnTo>
                    <a:cubicBezTo>
                      <a:pt x="18910" y="37535"/>
                      <a:pt x="18971" y="37678"/>
                      <a:pt x="19032" y="37820"/>
                    </a:cubicBezTo>
                    <a:lnTo>
                      <a:pt x="19062" y="37820"/>
                    </a:lnTo>
                    <a:cubicBezTo>
                      <a:pt x="19133" y="38002"/>
                      <a:pt x="19204" y="38175"/>
                      <a:pt x="19265" y="38358"/>
                    </a:cubicBezTo>
                    <a:cubicBezTo>
                      <a:pt x="19265" y="38368"/>
                      <a:pt x="19275" y="38388"/>
                      <a:pt x="19275" y="38398"/>
                    </a:cubicBezTo>
                    <a:cubicBezTo>
                      <a:pt x="20402" y="34988"/>
                      <a:pt x="23305" y="32481"/>
                      <a:pt x="26837" y="31851"/>
                    </a:cubicBezTo>
                    <a:lnTo>
                      <a:pt x="26867" y="31851"/>
                    </a:lnTo>
                    <a:cubicBezTo>
                      <a:pt x="26969" y="31841"/>
                      <a:pt x="27081" y="31821"/>
                      <a:pt x="27182" y="31811"/>
                    </a:cubicBezTo>
                    <a:cubicBezTo>
                      <a:pt x="27284" y="31790"/>
                      <a:pt x="27426" y="31770"/>
                      <a:pt x="27547" y="31760"/>
                    </a:cubicBezTo>
                    <a:lnTo>
                      <a:pt x="27608" y="31760"/>
                    </a:lnTo>
                    <a:cubicBezTo>
                      <a:pt x="27730" y="31750"/>
                      <a:pt x="27852" y="31740"/>
                      <a:pt x="27974" y="31730"/>
                    </a:cubicBezTo>
                    <a:lnTo>
                      <a:pt x="28684" y="31730"/>
                    </a:lnTo>
                    <a:cubicBezTo>
                      <a:pt x="28765" y="31730"/>
                      <a:pt x="28847" y="31730"/>
                      <a:pt x="28928" y="31740"/>
                    </a:cubicBezTo>
                    <a:cubicBezTo>
                      <a:pt x="29050" y="31740"/>
                      <a:pt x="29161" y="31750"/>
                      <a:pt x="29283" y="31760"/>
                    </a:cubicBezTo>
                    <a:lnTo>
                      <a:pt x="29405" y="31770"/>
                    </a:lnTo>
                    <a:cubicBezTo>
                      <a:pt x="29618" y="31790"/>
                      <a:pt x="29831" y="31811"/>
                      <a:pt x="30034" y="31851"/>
                    </a:cubicBezTo>
                    <a:cubicBezTo>
                      <a:pt x="30207" y="31882"/>
                      <a:pt x="30379" y="31912"/>
                      <a:pt x="30552" y="31953"/>
                    </a:cubicBezTo>
                    <a:cubicBezTo>
                      <a:pt x="30927" y="32024"/>
                      <a:pt x="31283" y="32125"/>
                      <a:pt x="31638" y="32247"/>
                    </a:cubicBezTo>
                    <a:lnTo>
                      <a:pt x="31638" y="32237"/>
                    </a:lnTo>
                    <a:cubicBezTo>
                      <a:pt x="31770" y="32288"/>
                      <a:pt x="31892" y="32328"/>
                      <a:pt x="32024" y="32379"/>
                    </a:cubicBezTo>
                    <a:lnTo>
                      <a:pt x="32024" y="32389"/>
                    </a:lnTo>
                    <a:cubicBezTo>
                      <a:pt x="32288" y="32491"/>
                      <a:pt x="32541" y="32592"/>
                      <a:pt x="32795" y="32724"/>
                    </a:cubicBezTo>
                    <a:lnTo>
                      <a:pt x="32795" y="32704"/>
                    </a:lnTo>
                    <a:lnTo>
                      <a:pt x="32826" y="32724"/>
                    </a:lnTo>
                    <a:cubicBezTo>
                      <a:pt x="30217" y="27436"/>
                      <a:pt x="32846" y="21062"/>
                      <a:pt x="38428" y="19174"/>
                    </a:cubicBezTo>
                    <a:lnTo>
                      <a:pt x="38428" y="19153"/>
                    </a:lnTo>
                    <a:cubicBezTo>
                      <a:pt x="32856" y="17255"/>
                      <a:pt x="30217" y="10891"/>
                      <a:pt x="32815" y="5613"/>
                    </a:cubicBezTo>
                    <a:lnTo>
                      <a:pt x="32815" y="5613"/>
                    </a:lnTo>
                    <a:lnTo>
                      <a:pt x="32785" y="5633"/>
                    </a:lnTo>
                    <a:lnTo>
                      <a:pt x="32785" y="5613"/>
                    </a:lnTo>
                    <a:cubicBezTo>
                      <a:pt x="32724" y="5644"/>
                      <a:pt x="32663" y="5674"/>
                      <a:pt x="32592" y="5705"/>
                    </a:cubicBezTo>
                    <a:lnTo>
                      <a:pt x="32592" y="5715"/>
                    </a:lnTo>
                    <a:cubicBezTo>
                      <a:pt x="32318" y="5847"/>
                      <a:pt x="32034" y="5958"/>
                      <a:pt x="31750" y="6060"/>
                    </a:cubicBezTo>
                    <a:lnTo>
                      <a:pt x="31750" y="6050"/>
                    </a:lnTo>
                    <a:cubicBezTo>
                      <a:pt x="31587" y="6111"/>
                      <a:pt x="31415" y="6161"/>
                      <a:pt x="31242" y="6212"/>
                    </a:cubicBezTo>
                    <a:lnTo>
                      <a:pt x="31242" y="6222"/>
                    </a:lnTo>
                    <a:cubicBezTo>
                      <a:pt x="31009" y="6293"/>
                      <a:pt x="30755" y="6354"/>
                      <a:pt x="30511" y="6405"/>
                    </a:cubicBezTo>
                    <a:cubicBezTo>
                      <a:pt x="30339" y="6446"/>
                      <a:pt x="30166" y="6476"/>
                      <a:pt x="29994" y="6496"/>
                    </a:cubicBezTo>
                    <a:cubicBezTo>
                      <a:pt x="29801" y="6527"/>
                      <a:pt x="29598" y="6557"/>
                      <a:pt x="29405" y="6577"/>
                    </a:cubicBezTo>
                    <a:lnTo>
                      <a:pt x="29283" y="6577"/>
                    </a:lnTo>
                    <a:cubicBezTo>
                      <a:pt x="29161" y="6588"/>
                      <a:pt x="29040" y="6598"/>
                      <a:pt x="28918" y="6608"/>
                    </a:cubicBezTo>
                    <a:lnTo>
                      <a:pt x="28420" y="6608"/>
                    </a:lnTo>
                    <a:cubicBezTo>
                      <a:pt x="28329" y="6608"/>
                      <a:pt x="28238" y="6608"/>
                      <a:pt x="28146" y="6598"/>
                    </a:cubicBezTo>
                    <a:lnTo>
                      <a:pt x="27964" y="6598"/>
                    </a:lnTo>
                    <a:cubicBezTo>
                      <a:pt x="27842" y="6588"/>
                      <a:pt x="27720" y="6588"/>
                      <a:pt x="27598" y="6577"/>
                    </a:cubicBezTo>
                    <a:lnTo>
                      <a:pt x="27537" y="6577"/>
                    </a:lnTo>
                    <a:cubicBezTo>
                      <a:pt x="26593" y="6476"/>
                      <a:pt x="25660" y="6242"/>
                      <a:pt x="24787" y="5877"/>
                    </a:cubicBezTo>
                    <a:cubicBezTo>
                      <a:pt x="22188" y="4801"/>
                      <a:pt x="20178" y="2659"/>
                      <a:pt x="19275" y="0"/>
                    </a:cubicBezTo>
                    <a:cubicBezTo>
                      <a:pt x="19275" y="10"/>
                      <a:pt x="19265" y="20"/>
                      <a:pt x="19265" y="31"/>
                    </a:cubicBezTo>
                    <a:cubicBezTo>
                      <a:pt x="19265" y="20"/>
                      <a:pt x="19255" y="10"/>
                      <a:pt x="19255" y="0"/>
                    </a:cubicBez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6"/>
            <p:cNvSpPr/>
            <p:nvPr/>
          </p:nvSpPr>
          <p:spPr>
            <a:xfrm>
              <a:off x="6799775" y="1050350"/>
              <a:ext cx="1095549" cy="1096513"/>
            </a:xfrm>
            <a:custGeom>
              <a:rect b="b" l="l" r="r" t="t"/>
              <a:pathLst>
                <a:path extrusionOk="0" h="155810" w="155673">
                  <a:moveTo>
                    <a:pt x="78018" y="4537"/>
                  </a:moveTo>
                  <a:cubicBezTo>
                    <a:pt x="78542" y="5686"/>
                    <a:pt x="79117" y="6811"/>
                    <a:pt x="79742" y="7886"/>
                  </a:cubicBezTo>
                  <a:cubicBezTo>
                    <a:pt x="79205" y="9285"/>
                    <a:pt x="78755" y="10410"/>
                    <a:pt x="78330" y="11422"/>
                  </a:cubicBezTo>
                  <a:cubicBezTo>
                    <a:pt x="77455" y="10885"/>
                    <a:pt x="76505" y="10310"/>
                    <a:pt x="75256" y="9573"/>
                  </a:cubicBezTo>
                  <a:cubicBezTo>
                    <a:pt x="76293" y="7961"/>
                    <a:pt x="77218" y="6274"/>
                    <a:pt x="78018" y="4537"/>
                  </a:cubicBezTo>
                  <a:close/>
                  <a:moveTo>
                    <a:pt x="53711" y="26393"/>
                  </a:moveTo>
                  <a:lnTo>
                    <a:pt x="53424" y="27006"/>
                  </a:lnTo>
                  <a:cubicBezTo>
                    <a:pt x="53324" y="27231"/>
                    <a:pt x="53224" y="27456"/>
                    <a:pt x="53112" y="27668"/>
                  </a:cubicBezTo>
                  <a:cubicBezTo>
                    <a:pt x="52724" y="27481"/>
                    <a:pt x="52312" y="27306"/>
                    <a:pt x="51912" y="27131"/>
                  </a:cubicBezTo>
                  <a:lnTo>
                    <a:pt x="51662" y="27018"/>
                  </a:lnTo>
                  <a:cubicBezTo>
                    <a:pt x="52349" y="26831"/>
                    <a:pt x="53012" y="26631"/>
                    <a:pt x="53711" y="26393"/>
                  </a:cubicBezTo>
                  <a:close/>
                  <a:moveTo>
                    <a:pt x="69257" y="16908"/>
                  </a:moveTo>
                  <a:cubicBezTo>
                    <a:pt x="71007" y="17871"/>
                    <a:pt x="72819" y="18908"/>
                    <a:pt x="74643" y="19995"/>
                  </a:cubicBezTo>
                  <a:cubicBezTo>
                    <a:pt x="73756" y="22032"/>
                    <a:pt x="72844" y="24019"/>
                    <a:pt x="71932" y="25906"/>
                  </a:cubicBezTo>
                  <a:lnTo>
                    <a:pt x="71944" y="25906"/>
                  </a:lnTo>
                  <a:cubicBezTo>
                    <a:pt x="71644" y="26518"/>
                    <a:pt x="71357" y="27131"/>
                    <a:pt x="71057" y="27730"/>
                  </a:cubicBezTo>
                  <a:cubicBezTo>
                    <a:pt x="68083" y="26031"/>
                    <a:pt x="64958" y="24344"/>
                    <a:pt x="61759" y="22707"/>
                  </a:cubicBezTo>
                  <a:cubicBezTo>
                    <a:pt x="64471" y="21070"/>
                    <a:pt x="66995" y="19120"/>
                    <a:pt x="69257" y="16908"/>
                  </a:cubicBezTo>
                  <a:close/>
                  <a:moveTo>
                    <a:pt x="31855" y="27518"/>
                  </a:moveTo>
                  <a:lnTo>
                    <a:pt x="31855" y="27518"/>
                  </a:lnTo>
                  <a:cubicBezTo>
                    <a:pt x="32617" y="27693"/>
                    <a:pt x="33379" y="27830"/>
                    <a:pt x="34167" y="27955"/>
                  </a:cubicBezTo>
                  <a:lnTo>
                    <a:pt x="34129" y="28055"/>
                  </a:lnTo>
                  <a:lnTo>
                    <a:pt x="34029" y="28293"/>
                  </a:lnTo>
                  <a:cubicBezTo>
                    <a:pt x="33317" y="28030"/>
                    <a:pt x="32579" y="27768"/>
                    <a:pt x="31855" y="27518"/>
                  </a:cubicBezTo>
                  <a:close/>
                  <a:moveTo>
                    <a:pt x="78380" y="11547"/>
                  </a:moveTo>
                  <a:cubicBezTo>
                    <a:pt x="81379" y="13384"/>
                    <a:pt x="84116" y="15159"/>
                    <a:pt x="86765" y="16958"/>
                  </a:cubicBezTo>
                  <a:cubicBezTo>
                    <a:pt x="88302" y="18445"/>
                    <a:pt x="89952" y="19820"/>
                    <a:pt x="91701" y="21057"/>
                  </a:cubicBezTo>
                  <a:cubicBezTo>
                    <a:pt x="90515" y="23592"/>
                    <a:pt x="89329" y="26076"/>
                    <a:pt x="88131" y="28436"/>
                  </a:cubicBezTo>
                  <a:lnTo>
                    <a:pt x="88131" y="28436"/>
                  </a:lnTo>
                  <a:cubicBezTo>
                    <a:pt x="87159" y="27764"/>
                    <a:pt x="86137" y="27066"/>
                    <a:pt x="85141" y="26418"/>
                  </a:cubicBezTo>
                  <a:lnTo>
                    <a:pt x="85003" y="26331"/>
                  </a:lnTo>
                  <a:cubicBezTo>
                    <a:pt x="82854" y="24894"/>
                    <a:pt x="80604" y="23444"/>
                    <a:pt x="78330" y="22044"/>
                  </a:cubicBezTo>
                  <a:cubicBezTo>
                    <a:pt x="77180" y="21332"/>
                    <a:pt x="76006" y="20632"/>
                    <a:pt x="74843" y="19933"/>
                  </a:cubicBezTo>
                  <a:cubicBezTo>
                    <a:pt x="76018" y="17271"/>
                    <a:pt x="77205" y="14447"/>
                    <a:pt x="78380" y="11547"/>
                  </a:cubicBezTo>
                  <a:close/>
                  <a:moveTo>
                    <a:pt x="129766" y="26006"/>
                  </a:moveTo>
                  <a:cubicBezTo>
                    <a:pt x="129492" y="26731"/>
                    <a:pt x="129229" y="27518"/>
                    <a:pt x="128929" y="28543"/>
                  </a:cubicBezTo>
                  <a:cubicBezTo>
                    <a:pt x="128467" y="28030"/>
                    <a:pt x="127967" y="27493"/>
                    <a:pt x="127317" y="26818"/>
                  </a:cubicBezTo>
                  <a:lnTo>
                    <a:pt x="127317" y="26806"/>
                  </a:lnTo>
                  <a:cubicBezTo>
                    <a:pt x="128192" y="26543"/>
                    <a:pt x="129004" y="26281"/>
                    <a:pt x="129766" y="26006"/>
                  </a:cubicBezTo>
                  <a:close/>
                  <a:moveTo>
                    <a:pt x="97200" y="24319"/>
                  </a:moveTo>
                  <a:lnTo>
                    <a:pt x="97200" y="24319"/>
                  </a:lnTo>
                  <a:cubicBezTo>
                    <a:pt x="98100" y="24756"/>
                    <a:pt x="98912" y="25131"/>
                    <a:pt x="99699" y="25456"/>
                  </a:cubicBezTo>
                  <a:cubicBezTo>
                    <a:pt x="101499" y="26206"/>
                    <a:pt x="103361" y="26831"/>
                    <a:pt x="105260" y="27318"/>
                  </a:cubicBezTo>
                  <a:lnTo>
                    <a:pt x="104935" y="27955"/>
                  </a:lnTo>
                  <a:cubicBezTo>
                    <a:pt x="104636" y="28543"/>
                    <a:pt x="104336" y="29143"/>
                    <a:pt x="104023" y="29730"/>
                  </a:cubicBezTo>
                  <a:cubicBezTo>
                    <a:pt x="102161" y="28180"/>
                    <a:pt x="100212" y="26618"/>
                    <a:pt x="98237" y="25094"/>
                  </a:cubicBezTo>
                  <a:lnTo>
                    <a:pt x="97200" y="24319"/>
                  </a:lnTo>
                  <a:close/>
                  <a:moveTo>
                    <a:pt x="120494" y="28255"/>
                  </a:moveTo>
                  <a:lnTo>
                    <a:pt x="120494" y="28255"/>
                  </a:lnTo>
                  <a:cubicBezTo>
                    <a:pt x="120219" y="28768"/>
                    <a:pt x="119944" y="29305"/>
                    <a:pt x="119669" y="29817"/>
                  </a:cubicBezTo>
                  <a:cubicBezTo>
                    <a:pt x="119419" y="30305"/>
                    <a:pt x="119169" y="30792"/>
                    <a:pt x="118919" y="31267"/>
                  </a:cubicBezTo>
                  <a:cubicBezTo>
                    <a:pt x="117982" y="30355"/>
                    <a:pt x="117182" y="29580"/>
                    <a:pt x="116395" y="28843"/>
                  </a:cubicBezTo>
                  <a:lnTo>
                    <a:pt x="116108" y="28568"/>
                  </a:lnTo>
                  <a:cubicBezTo>
                    <a:pt x="117570" y="28543"/>
                    <a:pt x="119032" y="28443"/>
                    <a:pt x="120494" y="28255"/>
                  </a:cubicBezTo>
                  <a:close/>
                  <a:moveTo>
                    <a:pt x="28331" y="34204"/>
                  </a:moveTo>
                  <a:lnTo>
                    <a:pt x="28331" y="34204"/>
                  </a:lnTo>
                  <a:cubicBezTo>
                    <a:pt x="29105" y="34466"/>
                    <a:pt x="29893" y="34729"/>
                    <a:pt x="30680" y="34991"/>
                  </a:cubicBezTo>
                  <a:cubicBezTo>
                    <a:pt x="30118" y="36066"/>
                    <a:pt x="29493" y="37178"/>
                    <a:pt x="28743" y="38503"/>
                  </a:cubicBezTo>
                  <a:lnTo>
                    <a:pt x="28743" y="38490"/>
                  </a:lnTo>
                  <a:cubicBezTo>
                    <a:pt x="28680" y="37066"/>
                    <a:pt x="28531" y="35628"/>
                    <a:pt x="28331" y="34204"/>
                  </a:cubicBezTo>
                  <a:close/>
                  <a:moveTo>
                    <a:pt x="34054" y="28393"/>
                  </a:moveTo>
                  <a:cubicBezTo>
                    <a:pt x="39415" y="30342"/>
                    <a:pt x="44601" y="32417"/>
                    <a:pt x="49488" y="34554"/>
                  </a:cubicBezTo>
                  <a:cubicBezTo>
                    <a:pt x="48338" y="36703"/>
                    <a:pt x="47163" y="38778"/>
                    <a:pt x="45988" y="40702"/>
                  </a:cubicBezTo>
                  <a:cubicBezTo>
                    <a:pt x="41190" y="38690"/>
                    <a:pt x="36079" y="36753"/>
                    <a:pt x="30792" y="34954"/>
                  </a:cubicBezTo>
                  <a:cubicBezTo>
                    <a:pt x="31892" y="32867"/>
                    <a:pt x="32992" y="30667"/>
                    <a:pt x="34054" y="28393"/>
                  </a:cubicBezTo>
                  <a:close/>
                  <a:moveTo>
                    <a:pt x="53149" y="27768"/>
                  </a:moveTo>
                  <a:cubicBezTo>
                    <a:pt x="55648" y="28918"/>
                    <a:pt x="58123" y="30117"/>
                    <a:pt x="60485" y="31305"/>
                  </a:cubicBezTo>
                  <a:cubicBezTo>
                    <a:pt x="62834" y="32492"/>
                    <a:pt x="65133" y="33704"/>
                    <a:pt x="67345" y="34904"/>
                  </a:cubicBezTo>
                  <a:cubicBezTo>
                    <a:pt x="66171" y="37103"/>
                    <a:pt x="64958" y="39227"/>
                    <a:pt x="63746" y="41227"/>
                  </a:cubicBezTo>
                  <a:lnTo>
                    <a:pt x="63746" y="41214"/>
                  </a:lnTo>
                  <a:cubicBezTo>
                    <a:pt x="61272" y="39915"/>
                    <a:pt x="58685" y="38628"/>
                    <a:pt x="56048" y="37365"/>
                  </a:cubicBezTo>
                  <a:lnTo>
                    <a:pt x="53349" y="36103"/>
                  </a:lnTo>
                  <a:cubicBezTo>
                    <a:pt x="51987" y="35478"/>
                    <a:pt x="50850" y="34979"/>
                    <a:pt x="49762" y="34491"/>
                  </a:cubicBezTo>
                  <a:cubicBezTo>
                    <a:pt x="50900" y="32367"/>
                    <a:pt x="52037" y="30105"/>
                    <a:pt x="53149" y="27768"/>
                  </a:cubicBezTo>
                  <a:close/>
                  <a:moveTo>
                    <a:pt x="71144" y="27993"/>
                  </a:moveTo>
                  <a:cubicBezTo>
                    <a:pt x="72282" y="28643"/>
                    <a:pt x="73406" y="29293"/>
                    <a:pt x="74493" y="29955"/>
                  </a:cubicBezTo>
                  <a:cubicBezTo>
                    <a:pt x="75331" y="30430"/>
                    <a:pt x="76168" y="30930"/>
                    <a:pt x="76993" y="31442"/>
                  </a:cubicBezTo>
                  <a:cubicBezTo>
                    <a:pt x="79405" y="32917"/>
                    <a:pt x="81792" y="34454"/>
                    <a:pt x="84053" y="35978"/>
                  </a:cubicBezTo>
                  <a:cubicBezTo>
                    <a:pt x="83754" y="36528"/>
                    <a:pt x="83454" y="37066"/>
                    <a:pt x="83154" y="37603"/>
                  </a:cubicBezTo>
                  <a:cubicBezTo>
                    <a:pt x="82216" y="39265"/>
                    <a:pt x="81254" y="40877"/>
                    <a:pt x="80304" y="42427"/>
                  </a:cubicBezTo>
                  <a:cubicBezTo>
                    <a:pt x="76343" y="39852"/>
                    <a:pt x="72069" y="37315"/>
                    <a:pt x="67620" y="34866"/>
                  </a:cubicBezTo>
                  <a:cubicBezTo>
                    <a:pt x="68795" y="32692"/>
                    <a:pt x="69982" y="30380"/>
                    <a:pt x="71144" y="27993"/>
                  </a:cubicBezTo>
                  <a:close/>
                  <a:moveTo>
                    <a:pt x="88215" y="28693"/>
                  </a:moveTo>
                  <a:cubicBezTo>
                    <a:pt x="90264" y="30117"/>
                    <a:pt x="92264" y="31567"/>
                    <a:pt x="94188" y="33004"/>
                  </a:cubicBezTo>
                  <a:cubicBezTo>
                    <a:pt x="96100" y="34441"/>
                    <a:pt x="98000" y="35903"/>
                    <a:pt x="99812" y="37365"/>
                  </a:cubicBezTo>
                  <a:cubicBezTo>
                    <a:pt x="99462" y="37953"/>
                    <a:pt x="99124" y="38553"/>
                    <a:pt x="98787" y="39140"/>
                  </a:cubicBezTo>
                  <a:cubicBezTo>
                    <a:pt x="97787" y="40852"/>
                    <a:pt x="96788" y="42552"/>
                    <a:pt x="95788" y="44151"/>
                  </a:cubicBezTo>
                  <a:cubicBezTo>
                    <a:pt x="92264" y="41377"/>
                    <a:pt x="88440" y="38603"/>
                    <a:pt x="84428" y="35903"/>
                  </a:cubicBezTo>
                  <a:cubicBezTo>
                    <a:pt x="85691" y="33616"/>
                    <a:pt x="86965" y="31192"/>
                    <a:pt x="88215" y="28693"/>
                  </a:cubicBezTo>
                  <a:close/>
                  <a:moveTo>
                    <a:pt x="104048" y="29855"/>
                  </a:moveTo>
                  <a:cubicBezTo>
                    <a:pt x="105910" y="31405"/>
                    <a:pt x="107722" y="32979"/>
                    <a:pt x="109459" y="34529"/>
                  </a:cubicBezTo>
                  <a:cubicBezTo>
                    <a:pt x="111196" y="36078"/>
                    <a:pt x="112858" y="37628"/>
                    <a:pt x="114445" y="39177"/>
                  </a:cubicBezTo>
                  <a:cubicBezTo>
                    <a:pt x="113033" y="41627"/>
                    <a:pt x="111596" y="43989"/>
                    <a:pt x="110197" y="46226"/>
                  </a:cubicBezTo>
                  <a:cubicBezTo>
                    <a:pt x="108634" y="44751"/>
                    <a:pt x="107010" y="43264"/>
                    <a:pt x="105348" y="41814"/>
                  </a:cubicBezTo>
                  <a:cubicBezTo>
                    <a:pt x="103648" y="40315"/>
                    <a:pt x="101849" y="38803"/>
                    <a:pt x="100024" y="37315"/>
                  </a:cubicBezTo>
                  <a:cubicBezTo>
                    <a:pt x="101361" y="34954"/>
                    <a:pt x="102711" y="32442"/>
                    <a:pt x="104048" y="29855"/>
                  </a:cubicBezTo>
                  <a:close/>
                  <a:moveTo>
                    <a:pt x="118944" y="31417"/>
                  </a:moveTo>
                  <a:cubicBezTo>
                    <a:pt x="120581" y="33042"/>
                    <a:pt x="122181" y="34704"/>
                    <a:pt x="123706" y="36316"/>
                  </a:cubicBezTo>
                  <a:cubicBezTo>
                    <a:pt x="124305" y="36953"/>
                    <a:pt x="124905" y="37603"/>
                    <a:pt x="125480" y="38228"/>
                  </a:cubicBezTo>
                  <a:cubicBezTo>
                    <a:pt x="125942" y="38753"/>
                    <a:pt x="126417" y="39290"/>
                    <a:pt x="126880" y="39790"/>
                  </a:cubicBezTo>
                  <a:lnTo>
                    <a:pt x="127180" y="40140"/>
                  </a:lnTo>
                  <a:cubicBezTo>
                    <a:pt x="127180" y="40989"/>
                    <a:pt x="127180" y="41864"/>
                    <a:pt x="127242" y="42739"/>
                  </a:cubicBezTo>
                  <a:cubicBezTo>
                    <a:pt x="125942" y="44913"/>
                    <a:pt x="124768" y="46813"/>
                    <a:pt x="123656" y="48550"/>
                  </a:cubicBezTo>
                  <a:cubicBezTo>
                    <a:pt x="120894" y="45426"/>
                    <a:pt x="117870" y="42264"/>
                    <a:pt x="114645" y="39140"/>
                  </a:cubicBezTo>
                  <a:cubicBezTo>
                    <a:pt x="116058" y="36691"/>
                    <a:pt x="117507" y="34091"/>
                    <a:pt x="118944" y="31417"/>
                  </a:cubicBezTo>
                  <a:close/>
                  <a:moveTo>
                    <a:pt x="28780" y="41502"/>
                  </a:moveTo>
                  <a:lnTo>
                    <a:pt x="29080" y="41589"/>
                  </a:lnTo>
                  <a:cubicBezTo>
                    <a:pt x="29805" y="41827"/>
                    <a:pt x="30555" y="42077"/>
                    <a:pt x="31267" y="42314"/>
                  </a:cubicBezTo>
                  <a:cubicBezTo>
                    <a:pt x="33854" y="43189"/>
                    <a:pt x="36403" y="44101"/>
                    <a:pt x="38865" y="45038"/>
                  </a:cubicBezTo>
                  <a:cubicBezTo>
                    <a:pt x="39978" y="45451"/>
                    <a:pt x="41115" y="45901"/>
                    <a:pt x="42327" y="46376"/>
                  </a:cubicBezTo>
                  <a:cubicBezTo>
                    <a:pt x="41565" y="47488"/>
                    <a:pt x="40752" y="48625"/>
                    <a:pt x="39903" y="49737"/>
                  </a:cubicBezTo>
                  <a:cubicBezTo>
                    <a:pt x="39490" y="50287"/>
                    <a:pt x="39078" y="50824"/>
                    <a:pt x="38665" y="51349"/>
                  </a:cubicBezTo>
                  <a:cubicBezTo>
                    <a:pt x="35291" y="50087"/>
                    <a:pt x="31742" y="48862"/>
                    <a:pt x="28131" y="47713"/>
                  </a:cubicBezTo>
                  <a:lnTo>
                    <a:pt x="28131" y="47700"/>
                  </a:lnTo>
                  <a:cubicBezTo>
                    <a:pt x="28506" y="45651"/>
                    <a:pt x="28718" y="43576"/>
                    <a:pt x="28780" y="41502"/>
                  </a:cubicBezTo>
                  <a:close/>
                  <a:moveTo>
                    <a:pt x="46113" y="40952"/>
                  </a:moveTo>
                  <a:cubicBezTo>
                    <a:pt x="48513" y="41964"/>
                    <a:pt x="50900" y="43001"/>
                    <a:pt x="53187" y="44051"/>
                  </a:cubicBezTo>
                  <a:cubicBezTo>
                    <a:pt x="55461" y="45088"/>
                    <a:pt x="57685" y="46163"/>
                    <a:pt x="59835" y="47250"/>
                  </a:cubicBezTo>
                  <a:cubicBezTo>
                    <a:pt x="58635" y="49000"/>
                    <a:pt x="57398" y="50687"/>
                    <a:pt x="56173" y="52261"/>
                  </a:cubicBezTo>
                  <a:cubicBezTo>
                    <a:pt x="54049" y="51249"/>
                    <a:pt x="51837" y="50237"/>
                    <a:pt x="49587" y="49225"/>
                  </a:cubicBezTo>
                  <a:cubicBezTo>
                    <a:pt x="47351" y="48213"/>
                    <a:pt x="45026" y="47250"/>
                    <a:pt x="42652" y="46338"/>
                  </a:cubicBezTo>
                  <a:cubicBezTo>
                    <a:pt x="43827" y="44638"/>
                    <a:pt x="44989" y="42826"/>
                    <a:pt x="46113" y="40952"/>
                  </a:cubicBezTo>
                  <a:close/>
                  <a:moveTo>
                    <a:pt x="63821" y="41552"/>
                  </a:moveTo>
                  <a:cubicBezTo>
                    <a:pt x="66008" y="42702"/>
                    <a:pt x="68170" y="43889"/>
                    <a:pt x="70232" y="45076"/>
                  </a:cubicBezTo>
                  <a:lnTo>
                    <a:pt x="70220" y="45076"/>
                  </a:lnTo>
                  <a:cubicBezTo>
                    <a:pt x="72282" y="46251"/>
                    <a:pt x="74306" y="47463"/>
                    <a:pt x="76255" y="48675"/>
                  </a:cubicBezTo>
                  <a:cubicBezTo>
                    <a:pt x="75006" y="50512"/>
                    <a:pt x="73719" y="52261"/>
                    <a:pt x="72456" y="53911"/>
                  </a:cubicBezTo>
                  <a:cubicBezTo>
                    <a:pt x="68620" y="51599"/>
                    <a:pt x="64509" y="49337"/>
                    <a:pt x="60210" y="47150"/>
                  </a:cubicBezTo>
                  <a:cubicBezTo>
                    <a:pt x="61422" y="45388"/>
                    <a:pt x="62634" y="43501"/>
                    <a:pt x="63821" y="41552"/>
                  </a:cubicBezTo>
                  <a:close/>
                  <a:moveTo>
                    <a:pt x="80404" y="42789"/>
                  </a:moveTo>
                  <a:cubicBezTo>
                    <a:pt x="84328" y="45351"/>
                    <a:pt x="88077" y="47975"/>
                    <a:pt x="91526" y="50637"/>
                  </a:cubicBezTo>
                  <a:cubicBezTo>
                    <a:pt x="90214" y="52536"/>
                    <a:pt x="88877" y="54373"/>
                    <a:pt x="87553" y="56085"/>
                  </a:cubicBezTo>
                  <a:cubicBezTo>
                    <a:pt x="84166" y="53574"/>
                    <a:pt x="80479" y="51062"/>
                    <a:pt x="76618" y="48625"/>
                  </a:cubicBezTo>
                  <a:cubicBezTo>
                    <a:pt x="77868" y="46788"/>
                    <a:pt x="79155" y="44826"/>
                    <a:pt x="80404" y="42789"/>
                  </a:cubicBezTo>
                  <a:close/>
                  <a:moveTo>
                    <a:pt x="95850" y="44526"/>
                  </a:moveTo>
                  <a:cubicBezTo>
                    <a:pt x="99362" y="47300"/>
                    <a:pt x="102686" y="50137"/>
                    <a:pt x="105723" y="52961"/>
                  </a:cubicBezTo>
                  <a:cubicBezTo>
                    <a:pt x="104348" y="54936"/>
                    <a:pt x="102948" y="56835"/>
                    <a:pt x="101586" y="58647"/>
                  </a:cubicBezTo>
                  <a:cubicBezTo>
                    <a:pt x="100087" y="57310"/>
                    <a:pt x="98525" y="55948"/>
                    <a:pt x="96925" y="54611"/>
                  </a:cubicBezTo>
                  <a:cubicBezTo>
                    <a:pt x="95325" y="53261"/>
                    <a:pt x="93613" y="51899"/>
                    <a:pt x="91889" y="50587"/>
                  </a:cubicBezTo>
                  <a:cubicBezTo>
                    <a:pt x="93201" y="48675"/>
                    <a:pt x="94538" y="46638"/>
                    <a:pt x="95850" y="44526"/>
                  </a:cubicBezTo>
                  <a:close/>
                  <a:moveTo>
                    <a:pt x="26718" y="53249"/>
                  </a:moveTo>
                  <a:cubicBezTo>
                    <a:pt x="29468" y="54098"/>
                    <a:pt x="32180" y="54998"/>
                    <a:pt x="34804" y="55911"/>
                  </a:cubicBezTo>
                  <a:cubicBezTo>
                    <a:pt x="33529" y="57310"/>
                    <a:pt x="32230" y="58635"/>
                    <a:pt x="30930" y="59859"/>
                  </a:cubicBezTo>
                  <a:cubicBezTo>
                    <a:pt x="29055" y="59235"/>
                    <a:pt x="27068" y="58610"/>
                    <a:pt x="24831" y="57947"/>
                  </a:cubicBezTo>
                  <a:cubicBezTo>
                    <a:pt x="25169" y="57248"/>
                    <a:pt x="25444" y="56623"/>
                    <a:pt x="25706" y="56010"/>
                  </a:cubicBezTo>
                  <a:cubicBezTo>
                    <a:pt x="26044" y="55186"/>
                    <a:pt x="26369" y="54311"/>
                    <a:pt x="26718" y="53249"/>
                  </a:cubicBezTo>
                  <a:close/>
                  <a:moveTo>
                    <a:pt x="38790" y="51587"/>
                  </a:moveTo>
                  <a:cubicBezTo>
                    <a:pt x="43439" y="53324"/>
                    <a:pt x="47925" y="55186"/>
                    <a:pt x="52124" y="57135"/>
                  </a:cubicBezTo>
                  <a:cubicBezTo>
                    <a:pt x="50912" y="58485"/>
                    <a:pt x="49637" y="59809"/>
                    <a:pt x="48338" y="61084"/>
                  </a:cubicBezTo>
                  <a:cubicBezTo>
                    <a:pt x="47301" y="60634"/>
                    <a:pt x="46251" y="60184"/>
                    <a:pt x="45201" y="59747"/>
                  </a:cubicBezTo>
                  <a:cubicBezTo>
                    <a:pt x="43027" y="58847"/>
                    <a:pt x="40765" y="57960"/>
                    <a:pt x="38478" y="57098"/>
                  </a:cubicBezTo>
                  <a:cubicBezTo>
                    <a:pt x="37416" y="56698"/>
                    <a:pt x="36291" y="56298"/>
                    <a:pt x="35141" y="55886"/>
                  </a:cubicBezTo>
                  <a:cubicBezTo>
                    <a:pt x="36453" y="54436"/>
                    <a:pt x="37653" y="53024"/>
                    <a:pt x="38790" y="51587"/>
                  </a:cubicBezTo>
                  <a:close/>
                  <a:moveTo>
                    <a:pt x="110247" y="46625"/>
                  </a:moveTo>
                  <a:cubicBezTo>
                    <a:pt x="111396" y="47713"/>
                    <a:pt x="112533" y="48825"/>
                    <a:pt x="113608" y="49912"/>
                  </a:cubicBezTo>
                  <a:lnTo>
                    <a:pt x="113608" y="49925"/>
                  </a:lnTo>
                  <a:lnTo>
                    <a:pt x="113646" y="49962"/>
                  </a:lnTo>
                  <a:cubicBezTo>
                    <a:pt x="114758" y="51087"/>
                    <a:pt x="115845" y="52224"/>
                    <a:pt x="116895" y="53336"/>
                  </a:cubicBezTo>
                  <a:cubicBezTo>
                    <a:pt x="117282" y="53749"/>
                    <a:pt x="117670" y="54173"/>
                    <a:pt x="118045" y="54586"/>
                  </a:cubicBezTo>
                  <a:cubicBezTo>
                    <a:pt x="118332" y="54898"/>
                    <a:pt x="118619" y="55211"/>
                    <a:pt x="118907" y="55523"/>
                  </a:cubicBezTo>
                  <a:cubicBezTo>
                    <a:pt x="117457" y="57598"/>
                    <a:pt x="115995" y="59597"/>
                    <a:pt x="114558" y="61459"/>
                  </a:cubicBezTo>
                  <a:cubicBezTo>
                    <a:pt x="111971" y="58622"/>
                    <a:pt x="109122" y="55748"/>
                    <a:pt x="106085" y="52911"/>
                  </a:cubicBezTo>
                  <a:cubicBezTo>
                    <a:pt x="107472" y="50937"/>
                    <a:pt x="108859" y="48825"/>
                    <a:pt x="110247" y="46625"/>
                  </a:cubicBezTo>
                  <a:close/>
                  <a:moveTo>
                    <a:pt x="56261" y="52586"/>
                  </a:moveTo>
                  <a:cubicBezTo>
                    <a:pt x="58385" y="53611"/>
                    <a:pt x="60485" y="54673"/>
                    <a:pt x="62497" y="55736"/>
                  </a:cubicBezTo>
                  <a:cubicBezTo>
                    <a:pt x="64496" y="56798"/>
                    <a:pt x="66433" y="57872"/>
                    <a:pt x="68320" y="58960"/>
                  </a:cubicBezTo>
                  <a:cubicBezTo>
                    <a:pt x="67045" y="60397"/>
                    <a:pt x="65746" y="61784"/>
                    <a:pt x="64459" y="63071"/>
                  </a:cubicBezTo>
                  <a:cubicBezTo>
                    <a:pt x="60735" y="61009"/>
                    <a:pt x="56736" y="58985"/>
                    <a:pt x="52562" y="57048"/>
                  </a:cubicBezTo>
                  <a:cubicBezTo>
                    <a:pt x="53486" y="55985"/>
                    <a:pt x="54424" y="54873"/>
                    <a:pt x="55348" y="53724"/>
                  </a:cubicBezTo>
                  <a:lnTo>
                    <a:pt x="55361" y="53724"/>
                  </a:lnTo>
                  <a:lnTo>
                    <a:pt x="55586" y="53449"/>
                  </a:lnTo>
                  <a:cubicBezTo>
                    <a:pt x="55811" y="53161"/>
                    <a:pt x="56036" y="52874"/>
                    <a:pt x="56261" y="52586"/>
                  </a:cubicBezTo>
                  <a:close/>
                  <a:moveTo>
                    <a:pt x="123668" y="48850"/>
                  </a:moveTo>
                  <a:cubicBezTo>
                    <a:pt x="124393" y="49662"/>
                    <a:pt x="125030" y="50399"/>
                    <a:pt x="125618" y="51099"/>
                  </a:cubicBezTo>
                  <a:cubicBezTo>
                    <a:pt x="127605" y="53436"/>
                    <a:pt x="129492" y="55811"/>
                    <a:pt x="131216" y="58135"/>
                  </a:cubicBezTo>
                  <a:cubicBezTo>
                    <a:pt x="129679" y="60334"/>
                    <a:pt x="128117" y="62459"/>
                    <a:pt x="126592" y="64446"/>
                  </a:cubicBezTo>
                  <a:cubicBezTo>
                    <a:pt x="124355" y="61497"/>
                    <a:pt x="121881" y="58485"/>
                    <a:pt x="119232" y="55511"/>
                  </a:cubicBezTo>
                  <a:lnTo>
                    <a:pt x="119232" y="55498"/>
                  </a:lnTo>
                  <a:cubicBezTo>
                    <a:pt x="120694" y="53399"/>
                    <a:pt x="122193" y="51162"/>
                    <a:pt x="123668" y="48850"/>
                  </a:cubicBezTo>
                  <a:close/>
                  <a:moveTo>
                    <a:pt x="72506" y="54261"/>
                  </a:moveTo>
                  <a:cubicBezTo>
                    <a:pt x="75406" y="55985"/>
                    <a:pt x="78192" y="57785"/>
                    <a:pt x="80804" y="59597"/>
                  </a:cubicBezTo>
                  <a:cubicBezTo>
                    <a:pt x="81804" y="60284"/>
                    <a:pt x="82566" y="60822"/>
                    <a:pt x="83279" y="61334"/>
                  </a:cubicBezTo>
                  <a:cubicBezTo>
                    <a:pt x="82029" y="62784"/>
                    <a:pt x="80692" y="64221"/>
                    <a:pt x="79317" y="65620"/>
                  </a:cubicBezTo>
                  <a:cubicBezTo>
                    <a:pt x="77680" y="64483"/>
                    <a:pt x="75943" y="63334"/>
                    <a:pt x="74181" y="62209"/>
                  </a:cubicBezTo>
                  <a:cubicBezTo>
                    <a:pt x="72419" y="61084"/>
                    <a:pt x="70582" y="59972"/>
                    <a:pt x="68720" y="58885"/>
                  </a:cubicBezTo>
                  <a:cubicBezTo>
                    <a:pt x="69970" y="57435"/>
                    <a:pt x="71257" y="55873"/>
                    <a:pt x="72506" y="54261"/>
                  </a:cubicBezTo>
                  <a:close/>
                  <a:moveTo>
                    <a:pt x="22457" y="62184"/>
                  </a:moveTo>
                  <a:cubicBezTo>
                    <a:pt x="23657" y="62534"/>
                    <a:pt x="25206" y="62984"/>
                    <a:pt x="26806" y="63471"/>
                  </a:cubicBezTo>
                  <a:cubicBezTo>
                    <a:pt x="25469" y="64558"/>
                    <a:pt x="24107" y="65583"/>
                    <a:pt x="22745" y="66545"/>
                  </a:cubicBezTo>
                  <a:lnTo>
                    <a:pt x="22745" y="66533"/>
                  </a:lnTo>
                  <a:lnTo>
                    <a:pt x="22707" y="66558"/>
                  </a:lnTo>
                  <a:cubicBezTo>
                    <a:pt x="21870" y="66320"/>
                    <a:pt x="20958" y="66058"/>
                    <a:pt x="19933" y="65783"/>
                  </a:cubicBezTo>
                  <a:cubicBezTo>
                    <a:pt x="20845" y="64621"/>
                    <a:pt x="21682" y="63421"/>
                    <a:pt x="22457" y="62184"/>
                  </a:cubicBezTo>
                  <a:close/>
                  <a:moveTo>
                    <a:pt x="31017" y="60097"/>
                  </a:moveTo>
                  <a:cubicBezTo>
                    <a:pt x="35579" y="61596"/>
                    <a:pt x="39978" y="63221"/>
                    <a:pt x="44076" y="64933"/>
                  </a:cubicBezTo>
                  <a:cubicBezTo>
                    <a:pt x="42789" y="66008"/>
                    <a:pt x="41477" y="67033"/>
                    <a:pt x="40190" y="67982"/>
                  </a:cubicBezTo>
                  <a:cubicBezTo>
                    <a:pt x="39178" y="67570"/>
                    <a:pt x="38128" y="67183"/>
                    <a:pt x="37066" y="66795"/>
                  </a:cubicBezTo>
                  <a:cubicBezTo>
                    <a:pt x="33929" y="65633"/>
                    <a:pt x="30605" y="64508"/>
                    <a:pt x="27218" y="63446"/>
                  </a:cubicBezTo>
                  <a:cubicBezTo>
                    <a:pt x="28493" y="62396"/>
                    <a:pt x="29780" y="61272"/>
                    <a:pt x="31017" y="60097"/>
                  </a:cubicBezTo>
                  <a:close/>
                  <a:moveTo>
                    <a:pt x="87640" y="56435"/>
                  </a:moveTo>
                  <a:cubicBezTo>
                    <a:pt x="91027" y="58960"/>
                    <a:pt x="94226" y="61547"/>
                    <a:pt x="97163" y="64146"/>
                  </a:cubicBezTo>
                  <a:cubicBezTo>
                    <a:pt x="96838" y="64521"/>
                    <a:pt x="96500" y="64896"/>
                    <a:pt x="96175" y="65271"/>
                  </a:cubicBezTo>
                  <a:cubicBezTo>
                    <a:pt x="95138" y="66445"/>
                    <a:pt x="94088" y="67582"/>
                    <a:pt x="93051" y="68645"/>
                  </a:cubicBezTo>
                  <a:cubicBezTo>
                    <a:pt x="91614" y="67407"/>
                    <a:pt x="90089" y="66158"/>
                    <a:pt x="88515" y="64933"/>
                  </a:cubicBezTo>
                  <a:cubicBezTo>
                    <a:pt x="86940" y="63708"/>
                    <a:pt x="85341" y="62496"/>
                    <a:pt x="83679" y="61309"/>
                  </a:cubicBezTo>
                  <a:cubicBezTo>
                    <a:pt x="84678" y="60147"/>
                    <a:pt x="85678" y="58935"/>
                    <a:pt x="86678" y="57673"/>
                  </a:cubicBezTo>
                  <a:cubicBezTo>
                    <a:pt x="87003" y="57273"/>
                    <a:pt x="87328" y="56860"/>
                    <a:pt x="87640" y="56435"/>
                  </a:cubicBezTo>
                  <a:close/>
                  <a:moveTo>
                    <a:pt x="48400" y="61384"/>
                  </a:moveTo>
                  <a:cubicBezTo>
                    <a:pt x="52524" y="63184"/>
                    <a:pt x="56473" y="65083"/>
                    <a:pt x="60147" y="67045"/>
                  </a:cubicBezTo>
                  <a:cubicBezTo>
                    <a:pt x="58860" y="68157"/>
                    <a:pt x="57535" y="69219"/>
                    <a:pt x="56211" y="70194"/>
                  </a:cubicBezTo>
                  <a:cubicBezTo>
                    <a:pt x="55423" y="69794"/>
                    <a:pt x="54561" y="69369"/>
                    <a:pt x="53436" y="68820"/>
                  </a:cubicBezTo>
                  <a:cubicBezTo>
                    <a:pt x="51524" y="67895"/>
                    <a:pt x="49525" y="66983"/>
                    <a:pt x="47488" y="66095"/>
                  </a:cubicBezTo>
                  <a:cubicBezTo>
                    <a:pt x="46476" y="65658"/>
                    <a:pt x="45514" y="65258"/>
                    <a:pt x="44564" y="64858"/>
                  </a:cubicBezTo>
                  <a:cubicBezTo>
                    <a:pt x="45863" y="63771"/>
                    <a:pt x="47151" y="62609"/>
                    <a:pt x="48400" y="61384"/>
                  </a:cubicBezTo>
                  <a:close/>
                  <a:moveTo>
                    <a:pt x="17071" y="69070"/>
                  </a:moveTo>
                  <a:lnTo>
                    <a:pt x="17558" y="69194"/>
                  </a:lnTo>
                  <a:lnTo>
                    <a:pt x="18321" y="69394"/>
                  </a:lnTo>
                  <a:cubicBezTo>
                    <a:pt x="17021" y="70157"/>
                    <a:pt x="15696" y="70894"/>
                    <a:pt x="14359" y="71569"/>
                  </a:cubicBezTo>
                  <a:cubicBezTo>
                    <a:pt x="15296" y="70782"/>
                    <a:pt x="16209" y="69944"/>
                    <a:pt x="17071" y="69070"/>
                  </a:cubicBezTo>
                  <a:close/>
                  <a:moveTo>
                    <a:pt x="101649" y="59010"/>
                  </a:moveTo>
                  <a:cubicBezTo>
                    <a:pt x="104611" y="61721"/>
                    <a:pt x="107397" y="64483"/>
                    <a:pt x="109922" y="67195"/>
                  </a:cubicBezTo>
                  <a:cubicBezTo>
                    <a:pt x="108497" y="68870"/>
                    <a:pt x="107060" y="70469"/>
                    <a:pt x="105648" y="71944"/>
                  </a:cubicBezTo>
                  <a:cubicBezTo>
                    <a:pt x="104398" y="70644"/>
                    <a:pt x="103086" y="69319"/>
                    <a:pt x="101761" y="68020"/>
                  </a:cubicBezTo>
                  <a:cubicBezTo>
                    <a:pt x="100424" y="66720"/>
                    <a:pt x="98987" y="65395"/>
                    <a:pt x="97500" y="64096"/>
                  </a:cubicBezTo>
                  <a:cubicBezTo>
                    <a:pt x="98887" y="62509"/>
                    <a:pt x="100274" y="60797"/>
                    <a:pt x="101649" y="59010"/>
                  </a:cubicBezTo>
                  <a:close/>
                  <a:moveTo>
                    <a:pt x="64496" y="63384"/>
                  </a:moveTo>
                  <a:cubicBezTo>
                    <a:pt x="68195" y="65445"/>
                    <a:pt x="71719" y="67595"/>
                    <a:pt x="74968" y="69769"/>
                  </a:cubicBezTo>
                  <a:cubicBezTo>
                    <a:pt x="73681" y="70907"/>
                    <a:pt x="72344" y="72006"/>
                    <a:pt x="70969" y="73068"/>
                  </a:cubicBezTo>
                  <a:cubicBezTo>
                    <a:pt x="67758" y="70994"/>
                    <a:pt x="64271" y="68957"/>
                    <a:pt x="60610" y="66995"/>
                  </a:cubicBezTo>
                  <a:cubicBezTo>
                    <a:pt x="61909" y="65870"/>
                    <a:pt x="63221" y="64658"/>
                    <a:pt x="64496" y="63384"/>
                  </a:cubicBezTo>
                  <a:close/>
                  <a:moveTo>
                    <a:pt x="22782" y="66770"/>
                  </a:moveTo>
                  <a:cubicBezTo>
                    <a:pt x="27281" y="68070"/>
                    <a:pt x="31605" y="69482"/>
                    <a:pt x="35666" y="70969"/>
                  </a:cubicBezTo>
                  <a:cubicBezTo>
                    <a:pt x="34329" y="71781"/>
                    <a:pt x="32979" y="72544"/>
                    <a:pt x="31617" y="73256"/>
                  </a:cubicBezTo>
                  <a:cubicBezTo>
                    <a:pt x="29305" y="72481"/>
                    <a:pt x="26906" y="71694"/>
                    <a:pt x="24457" y="70957"/>
                  </a:cubicBezTo>
                  <a:cubicBezTo>
                    <a:pt x="23644" y="70719"/>
                    <a:pt x="22807" y="70469"/>
                    <a:pt x="21957" y="70232"/>
                  </a:cubicBezTo>
                  <a:cubicBezTo>
                    <a:pt x="20920" y="69932"/>
                    <a:pt x="19858" y="69644"/>
                    <a:pt x="18783" y="69344"/>
                  </a:cubicBezTo>
                  <a:cubicBezTo>
                    <a:pt x="20133" y="68545"/>
                    <a:pt x="21482" y="67670"/>
                    <a:pt x="22782" y="66770"/>
                  </a:cubicBezTo>
                  <a:close/>
                  <a:moveTo>
                    <a:pt x="114570" y="61871"/>
                  </a:moveTo>
                  <a:cubicBezTo>
                    <a:pt x="115845" y="63284"/>
                    <a:pt x="117095" y="64721"/>
                    <a:pt x="118269" y="66133"/>
                  </a:cubicBezTo>
                  <a:cubicBezTo>
                    <a:pt x="119419" y="67507"/>
                    <a:pt x="120569" y="68945"/>
                    <a:pt x="121694" y="70407"/>
                  </a:cubicBezTo>
                  <a:cubicBezTo>
                    <a:pt x="120194" y="72169"/>
                    <a:pt x="118694" y="73843"/>
                    <a:pt x="117220" y="75418"/>
                  </a:cubicBezTo>
                  <a:cubicBezTo>
                    <a:pt x="115133" y="72694"/>
                    <a:pt x="112796" y="69932"/>
                    <a:pt x="110259" y="67195"/>
                  </a:cubicBezTo>
                  <a:cubicBezTo>
                    <a:pt x="110984" y="66358"/>
                    <a:pt x="111709" y="65470"/>
                    <a:pt x="112421" y="64583"/>
                  </a:cubicBezTo>
                  <a:cubicBezTo>
                    <a:pt x="113146" y="63696"/>
                    <a:pt x="113871" y="62784"/>
                    <a:pt x="114570" y="61871"/>
                  </a:cubicBezTo>
                  <a:close/>
                  <a:moveTo>
                    <a:pt x="40215" y="68257"/>
                  </a:moveTo>
                  <a:cubicBezTo>
                    <a:pt x="44264" y="69844"/>
                    <a:pt x="48150" y="71531"/>
                    <a:pt x="51749" y="73268"/>
                  </a:cubicBezTo>
                  <a:cubicBezTo>
                    <a:pt x="50475" y="74081"/>
                    <a:pt x="49125" y="74868"/>
                    <a:pt x="47725" y="75618"/>
                  </a:cubicBezTo>
                  <a:cubicBezTo>
                    <a:pt x="44126" y="73981"/>
                    <a:pt x="40265" y="72394"/>
                    <a:pt x="36241" y="70907"/>
                  </a:cubicBezTo>
                  <a:cubicBezTo>
                    <a:pt x="37616" y="70044"/>
                    <a:pt x="38953" y="69157"/>
                    <a:pt x="40215" y="68257"/>
                  </a:cubicBezTo>
                  <a:close/>
                  <a:moveTo>
                    <a:pt x="79355" y="65970"/>
                  </a:moveTo>
                  <a:cubicBezTo>
                    <a:pt x="82654" y="68257"/>
                    <a:pt x="85753" y="70607"/>
                    <a:pt x="88577" y="72981"/>
                  </a:cubicBezTo>
                  <a:cubicBezTo>
                    <a:pt x="87215" y="74206"/>
                    <a:pt x="85840" y="75368"/>
                    <a:pt x="84478" y="76443"/>
                  </a:cubicBezTo>
                  <a:cubicBezTo>
                    <a:pt x="81679" y="74181"/>
                    <a:pt x="78617" y="71931"/>
                    <a:pt x="75393" y="69744"/>
                  </a:cubicBezTo>
                  <a:cubicBezTo>
                    <a:pt x="76693" y="68582"/>
                    <a:pt x="78030" y="67307"/>
                    <a:pt x="79355" y="65970"/>
                  </a:cubicBezTo>
                  <a:close/>
                  <a:moveTo>
                    <a:pt x="14059" y="71969"/>
                  </a:moveTo>
                  <a:lnTo>
                    <a:pt x="14072" y="71981"/>
                  </a:lnTo>
                  <a:cubicBezTo>
                    <a:pt x="18496" y="73068"/>
                    <a:pt x="22770" y="74268"/>
                    <a:pt x="26781" y="75555"/>
                  </a:cubicBezTo>
                  <a:cubicBezTo>
                    <a:pt x="25381" y="76180"/>
                    <a:pt x="23969" y="76755"/>
                    <a:pt x="22557" y="77267"/>
                  </a:cubicBezTo>
                  <a:lnTo>
                    <a:pt x="22482" y="77292"/>
                  </a:lnTo>
                  <a:cubicBezTo>
                    <a:pt x="21532" y="77017"/>
                    <a:pt x="20558" y="76730"/>
                    <a:pt x="19570" y="76455"/>
                  </a:cubicBezTo>
                  <a:cubicBezTo>
                    <a:pt x="17446" y="75868"/>
                    <a:pt x="15247" y="75293"/>
                    <a:pt x="13010" y="74756"/>
                  </a:cubicBezTo>
                  <a:lnTo>
                    <a:pt x="10835" y="74256"/>
                  </a:lnTo>
                  <a:cubicBezTo>
                    <a:pt x="11797" y="73593"/>
                    <a:pt x="12747" y="72893"/>
                    <a:pt x="13647" y="72169"/>
                  </a:cubicBezTo>
                  <a:lnTo>
                    <a:pt x="14059" y="71969"/>
                  </a:lnTo>
                  <a:close/>
                  <a:moveTo>
                    <a:pt x="56248" y="70494"/>
                  </a:moveTo>
                  <a:cubicBezTo>
                    <a:pt x="59872" y="72331"/>
                    <a:pt x="63309" y="74268"/>
                    <a:pt x="66483" y="76243"/>
                  </a:cubicBezTo>
                  <a:cubicBezTo>
                    <a:pt x="65146" y="77105"/>
                    <a:pt x="63784" y="77930"/>
                    <a:pt x="62422" y="78679"/>
                  </a:cubicBezTo>
                  <a:cubicBezTo>
                    <a:pt x="60835" y="77742"/>
                    <a:pt x="59160" y="76792"/>
                    <a:pt x="57460" y="75880"/>
                  </a:cubicBezTo>
                  <a:cubicBezTo>
                    <a:pt x="55786" y="74993"/>
                    <a:pt x="54049" y="74106"/>
                    <a:pt x="52274" y="73243"/>
                  </a:cubicBezTo>
                  <a:cubicBezTo>
                    <a:pt x="53599" y="72394"/>
                    <a:pt x="54936" y="71469"/>
                    <a:pt x="56248" y="70494"/>
                  </a:cubicBezTo>
                  <a:close/>
                  <a:moveTo>
                    <a:pt x="126592" y="64746"/>
                  </a:moveTo>
                  <a:cubicBezTo>
                    <a:pt x="128754" y="67620"/>
                    <a:pt x="130779" y="70569"/>
                    <a:pt x="132603" y="73493"/>
                  </a:cubicBezTo>
                  <a:cubicBezTo>
                    <a:pt x="131391" y="74943"/>
                    <a:pt x="130166" y="76343"/>
                    <a:pt x="128967" y="77680"/>
                  </a:cubicBezTo>
                  <a:cubicBezTo>
                    <a:pt x="128667" y="78005"/>
                    <a:pt x="128379" y="78317"/>
                    <a:pt x="128079" y="78642"/>
                  </a:cubicBezTo>
                  <a:lnTo>
                    <a:pt x="127867" y="78867"/>
                  </a:lnTo>
                  <a:cubicBezTo>
                    <a:pt x="126117" y="76080"/>
                    <a:pt x="124155" y="73231"/>
                    <a:pt x="122018" y="70407"/>
                  </a:cubicBezTo>
                  <a:cubicBezTo>
                    <a:pt x="122768" y="69519"/>
                    <a:pt x="123531" y="68595"/>
                    <a:pt x="124280" y="67657"/>
                  </a:cubicBezTo>
                  <a:cubicBezTo>
                    <a:pt x="124755" y="67083"/>
                    <a:pt x="125205" y="66508"/>
                    <a:pt x="125668" y="65920"/>
                  </a:cubicBezTo>
                  <a:cubicBezTo>
                    <a:pt x="125967" y="65533"/>
                    <a:pt x="126267" y="65133"/>
                    <a:pt x="126592" y="64746"/>
                  </a:cubicBezTo>
                  <a:close/>
                  <a:moveTo>
                    <a:pt x="31617" y="73531"/>
                  </a:moveTo>
                  <a:cubicBezTo>
                    <a:pt x="33929" y="74318"/>
                    <a:pt x="36191" y="75155"/>
                    <a:pt x="38353" y="76005"/>
                  </a:cubicBezTo>
                  <a:lnTo>
                    <a:pt x="38340" y="76005"/>
                  </a:lnTo>
                  <a:cubicBezTo>
                    <a:pt x="39053" y="76293"/>
                    <a:pt x="39778" y="76580"/>
                    <a:pt x="40490" y="76867"/>
                  </a:cubicBezTo>
                  <a:cubicBezTo>
                    <a:pt x="41340" y="77217"/>
                    <a:pt x="42177" y="77580"/>
                    <a:pt x="43014" y="77930"/>
                  </a:cubicBezTo>
                  <a:cubicBezTo>
                    <a:pt x="41640" y="78554"/>
                    <a:pt x="40252" y="79142"/>
                    <a:pt x="38865" y="79654"/>
                  </a:cubicBezTo>
                  <a:cubicBezTo>
                    <a:pt x="36129" y="78542"/>
                    <a:pt x="33242" y="77467"/>
                    <a:pt x="30255" y="76430"/>
                  </a:cubicBezTo>
                  <a:cubicBezTo>
                    <a:pt x="29355" y="76118"/>
                    <a:pt x="28443" y="75830"/>
                    <a:pt x="27531" y="75518"/>
                  </a:cubicBezTo>
                  <a:cubicBezTo>
                    <a:pt x="29030" y="74868"/>
                    <a:pt x="30493" y="74118"/>
                    <a:pt x="31617" y="73531"/>
                  </a:cubicBezTo>
                  <a:close/>
                  <a:moveTo>
                    <a:pt x="93076" y="68995"/>
                  </a:moveTo>
                  <a:cubicBezTo>
                    <a:pt x="95238" y="70869"/>
                    <a:pt x="97312" y="72769"/>
                    <a:pt x="99224" y="74668"/>
                  </a:cubicBezTo>
                  <a:cubicBezTo>
                    <a:pt x="99874" y="75305"/>
                    <a:pt x="100474" y="75918"/>
                    <a:pt x="101036" y="76505"/>
                  </a:cubicBezTo>
                  <a:cubicBezTo>
                    <a:pt x="99699" y="77742"/>
                    <a:pt x="98287" y="78979"/>
                    <a:pt x="96825" y="80179"/>
                  </a:cubicBezTo>
                  <a:cubicBezTo>
                    <a:pt x="95013" y="78355"/>
                    <a:pt x="93051" y="76505"/>
                    <a:pt x="91002" y="74706"/>
                  </a:cubicBezTo>
                  <a:cubicBezTo>
                    <a:pt x="90339" y="74118"/>
                    <a:pt x="89664" y="73531"/>
                    <a:pt x="88965" y="72968"/>
                  </a:cubicBezTo>
                  <a:cubicBezTo>
                    <a:pt x="90352" y="71719"/>
                    <a:pt x="91726" y="70382"/>
                    <a:pt x="93076" y="68995"/>
                  </a:cubicBezTo>
                  <a:close/>
                  <a:moveTo>
                    <a:pt x="7199" y="76455"/>
                  </a:moveTo>
                  <a:cubicBezTo>
                    <a:pt x="10835" y="77230"/>
                    <a:pt x="14347" y="78080"/>
                    <a:pt x="17671" y="78979"/>
                  </a:cubicBezTo>
                  <a:cubicBezTo>
                    <a:pt x="16159" y="79467"/>
                    <a:pt x="14609" y="79929"/>
                    <a:pt x="13072" y="80367"/>
                  </a:cubicBezTo>
                  <a:lnTo>
                    <a:pt x="12972" y="80392"/>
                  </a:lnTo>
                  <a:cubicBezTo>
                    <a:pt x="12035" y="80142"/>
                    <a:pt x="11048" y="79917"/>
                    <a:pt x="10085" y="79692"/>
                  </a:cubicBezTo>
                  <a:lnTo>
                    <a:pt x="10048" y="79679"/>
                  </a:lnTo>
                  <a:cubicBezTo>
                    <a:pt x="9236" y="79492"/>
                    <a:pt x="8361" y="79292"/>
                    <a:pt x="7361" y="79079"/>
                  </a:cubicBezTo>
                  <a:cubicBezTo>
                    <a:pt x="6536" y="78604"/>
                    <a:pt x="5649" y="78167"/>
                    <a:pt x="4662" y="77717"/>
                  </a:cubicBezTo>
                  <a:cubicBezTo>
                    <a:pt x="5412" y="77380"/>
                    <a:pt x="6211" y="76992"/>
                    <a:pt x="7199" y="76455"/>
                  </a:cubicBezTo>
                  <a:close/>
                  <a:moveTo>
                    <a:pt x="144838" y="74093"/>
                  </a:moveTo>
                  <a:cubicBezTo>
                    <a:pt x="146849" y="75493"/>
                    <a:pt x="148986" y="76705"/>
                    <a:pt x="151211" y="77730"/>
                  </a:cubicBezTo>
                  <a:cubicBezTo>
                    <a:pt x="149074" y="78704"/>
                    <a:pt x="147024" y="79867"/>
                    <a:pt x="145075" y="81191"/>
                  </a:cubicBezTo>
                  <a:cubicBezTo>
                    <a:pt x="144738" y="80454"/>
                    <a:pt x="144338" y="79592"/>
                    <a:pt x="143913" y="78717"/>
                  </a:cubicBezTo>
                  <a:cubicBezTo>
                    <a:pt x="143563" y="77992"/>
                    <a:pt x="143188" y="77242"/>
                    <a:pt x="142826" y="76518"/>
                  </a:cubicBezTo>
                  <a:cubicBezTo>
                    <a:pt x="143150" y="76130"/>
                    <a:pt x="143475" y="75743"/>
                    <a:pt x="143800" y="75343"/>
                  </a:cubicBezTo>
                  <a:cubicBezTo>
                    <a:pt x="144125" y="74943"/>
                    <a:pt x="144488" y="74506"/>
                    <a:pt x="144838" y="74093"/>
                  </a:cubicBezTo>
                  <a:close/>
                  <a:moveTo>
                    <a:pt x="137527" y="67632"/>
                  </a:moveTo>
                  <a:cubicBezTo>
                    <a:pt x="137664" y="67782"/>
                    <a:pt x="137827" y="67957"/>
                    <a:pt x="138002" y="68145"/>
                  </a:cubicBezTo>
                  <a:cubicBezTo>
                    <a:pt x="139739" y="70957"/>
                    <a:pt x="141326" y="73768"/>
                    <a:pt x="142726" y="76518"/>
                  </a:cubicBezTo>
                  <a:cubicBezTo>
                    <a:pt x="141063" y="78517"/>
                    <a:pt x="139389" y="80441"/>
                    <a:pt x="137752" y="82229"/>
                  </a:cubicBezTo>
                  <a:cubicBezTo>
                    <a:pt x="137389" y="81529"/>
                    <a:pt x="137027" y="80816"/>
                    <a:pt x="136652" y="80129"/>
                  </a:cubicBezTo>
                  <a:cubicBezTo>
                    <a:pt x="135877" y="78667"/>
                    <a:pt x="135040" y="77180"/>
                    <a:pt x="134165" y="75718"/>
                  </a:cubicBezTo>
                  <a:cubicBezTo>
                    <a:pt x="133728" y="74980"/>
                    <a:pt x="133266" y="74231"/>
                    <a:pt x="132816" y="73493"/>
                  </a:cubicBezTo>
                  <a:cubicBezTo>
                    <a:pt x="134365" y="71644"/>
                    <a:pt x="135952" y="69669"/>
                    <a:pt x="137527" y="67632"/>
                  </a:cubicBezTo>
                  <a:close/>
                  <a:moveTo>
                    <a:pt x="70982" y="73368"/>
                  </a:moveTo>
                  <a:cubicBezTo>
                    <a:pt x="74181" y="75443"/>
                    <a:pt x="77193" y="77592"/>
                    <a:pt x="79955" y="79754"/>
                  </a:cubicBezTo>
                  <a:cubicBezTo>
                    <a:pt x="78592" y="80666"/>
                    <a:pt x="77218" y="81529"/>
                    <a:pt x="75843" y="82316"/>
                  </a:cubicBezTo>
                  <a:cubicBezTo>
                    <a:pt x="73106" y="80254"/>
                    <a:pt x="70120" y="78205"/>
                    <a:pt x="66958" y="76230"/>
                  </a:cubicBezTo>
                  <a:cubicBezTo>
                    <a:pt x="68308" y="75343"/>
                    <a:pt x="69657" y="74381"/>
                    <a:pt x="70982" y="73368"/>
                  </a:cubicBezTo>
                  <a:close/>
                  <a:moveTo>
                    <a:pt x="22520" y="77505"/>
                  </a:moveTo>
                  <a:lnTo>
                    <a:pt x="22557" y="77517"/>
                  </a:lnTo>
                  <a:cubicBezTo>
                    <a:pt x="26556" y="78704"/>
                    <a:pt x="30368" y="79992"/>
                    <a:pt x="33929" y="81354"/>
                  </a:cubicBezTo>
                  <a:cubicBezTo>
                    <a:pt x="32529" y="81791"/>
                    <a:pt x="31092" y="82204"/>
                    <a:pt x="29668" y="82603"/>
                  </a:cubicBezTo>
                  <a:cubicBezTo>
                    <a:pt x="26069" y="81329"/>
                    <a:pt x="22232" y="80117"/>
                    <a:pt x="18233" y="79004"/>
                  </a:cubicBezTo>
                  <a:cubicBezTo>
                    <a:pt x="19683" y="78530"/>
                    <a:pt x="21120" y="78030"/>
                    <a:pt x="22520" y="77505"/>
                  </a:cubicBezTo>
                  <a:close/>
                  <a:moveTo>
                    <a:pt x="47713" y="75918"/>
                  </a:moveTo>
                  <a:cubicBezTo>
                    <a:pt x="49525" y="76742"/>
                    <a:pt x="51312" y="77605"/>
                    <a:pt x="53012" y="78480"/>
                  </a:cubicBezTo>
                  <a:cubicBezTo>
                    <a:pt x="54649" y="79317"/>
                    <a:pt x="56248" y="80179"/>
                    <a:pt x="57785" y="81041"/>
                  </a:cubicBezTo>
                  <a:cubicBezTo>
                    <a:pt x="56436" y="81666"/>
                    <a:pt x="55049" y="82254"/>
                    <a:pt x="53686" y="82778"/>
                  </a:cubicBezTo>
                  <a:cubicBezTo>
                    <a:pt x="52887" y="82366"/>
                    <a:pt x="52087" y="81941"/>
                    <a:pt x="51287" y="81529"/>
                  </a:cubicBezTo>
                  <a:cubicBezTo>
                    <a:pt x="49625" y="80679"/>
                    <a:pt x="47888" y="79829"/>
                    <a:pt x="46101" y="79029"/>
                  </a:cubicBezTo>
                  <a:cubicBezTo>
                    <a:pt x="45439" y="78717"/>
                    <a:pt x="44564" y="78330"/>
                    <a:pt x="43652" y="77930"/>
                  </a:cubicBezTo>
                  <a:cubicBezTo>
                    <a:pt x="45014" y="77305"/>
                    <a:pt x="46376" y="76630"/>
                    <a:pt x="47713" y="75918"/>
                  </a:cubicBezTo>
                  <a:close/>
                  <a:moveTo>
                    <a:pt x="105648" y="72331"/>
                  </a:moveTo>
                  <a:cubicBezTo>
                    <a:pt x="108110" y="74955"/>
                    <a:pt x="110397" y="77605"/>
                    <a:pt x="112446" y="80229"/>
                  </a:cubicBezTo>
                  <a:cubicBezTo>
                    <a:pt x="111709" y="80916"/>
                    <a:pt x="110971" y="81604"/>
                    <a:pt x="110247" y="82241"/>
                  </a:cubicBezTo>
                  <a:cubicBezTo>
                    <a:pt x="109522" y="82891"/>
                    <a:pt x="108797" y="83516"/>
                    <a:pt x="108072" y="84116"/>
                  </a:cubicBezTo>
                  <a:cubicBezTo>
                    <a:pt x="107072" y="82853"/>
                    <a:pt x="106010" y="81579"/>
                    <a:pt x="104898" y="80317"/>
                  </a:cubicBezTo>
                  <a:cubicBezTo>
                    <a:pt x="103786" y="79042"/>
                    <a:pt x="102611" y="77767"/>
                    <a:pt x="101399" y="76518"/>
                  </a:cubicBezTo>
                  <a:cubicBezTo>
                    <a:pt x="102474" y="75518"/>
                    <a:pt x="103561" y="74468"/>
                    <a:pt x="104636" y="73381"/>
                  </a:cubicBezTo>
                  <a:cubicBezTo>
                    <a:pt x="104973" y="73031"/>
                    <a:pt x="105310" y="72681"/>
                    <a:pt x="105648" y="72331"/>
                  </a:cubicBezTo>
                  <a:close/>
                  <a:moveTo>
                    <a:pt x="12960" y="80579"/>
                  </a:moveTo>
                  <a:lnTo>
                    <a:pt x="13072" y="80616"/>
                  </a:lnTo>
                  <a:cubicBezTo>
                    <a:pt x="17046" y="81616"/>
                    <a:pt x="20870" y="82716"/>
                    <a:pt x="24432" y="83891"/>
                  </a:cubicBezTo>
                  <a:cubicBezTo>
                    <a:pt x="23082" y="84191"/>
                    <a:pt x="21645" y="84503"/>
                    <a:pt x="20058" y="84815"/>
                  </a:cubicBezTo>
                  <a:lnTo>
                    <a:pt x="19958" y="84828"/>
                  </a:lnTo>
                  <a:cubicBezTo>
                    <a:pt x="19220" y="84603"/>
                    <a:pt x="18296" y="84328"/>
                    <a:pt x="17321" y="84053"/>
                  </a:cubicBezTo>
                  <a:cubicBezTo>
                    <a:pt x="15871" y="83641"/>
                    <a:pt x="14372" y="83241"/>
                    <a:pt x="13222" y="82953"/>
                  </a:cubicBezTo>
                  <a:cubicBezTo>
                    <a:pt x="12472" y="82353"/>
                    <a:pt x="11672" y="81766"/>
                    <a:pt x="10773" y="81166"/>
                  </a:cubicBezTo>
                  <a:lnTo>
                    <a:pt x="11535" y="80966"/>
                  </a:lnTo>
                  <a:cubicBezTo>
                    <a:pt x="11997" y="80841"/>
                    <a:pt x="12485" y="80716"/>
                    <a:pt x="12960" y="80579"/>
                  </a:cubicBezTo>
                  <a:close/>
                  <a:moveTo>
                    <a:pt x="38865" y="79917"/>
                  </a:moveTo>
                  <a:lnTo>
                    <a:pt x="38853" y="79929"/>
                  </a:lnTo>
                  <a:cubicBezTo>
                    <a:pt x="42377" y="81366"/>
                    <a:pt x="45726" y="82891"/>
                    <a:pt x="48850" y="84490"/>
                  </a:cubicBezTo>
                  <a:cubicBezTo>
                    <a:pt x="47476" y="84915"/>
                    <a:pt x="46063" y="85328"/>
                    <a:pt x="44676" y="85690"/>
                  </a:cubicBezTo>
                  <a:cubicBezTo>
                    <a:pt x="41565" y="84191"/>
                    <a:pt x="38190" y="82741"/>
                    <a:pt x="34666" y="81379"/>
                  </a:cubicBezTo>
                  <a:cubicBezTo>
                    <a:pt x="36079" y="80929"/>
                    <a:pt x="37491" y="80441"/>
                    <a:pt x="38865" y="79917"/>
                  </a:cubicBezTo>
                  <a:close/>
                  <a:moveTo>
                    <a:pt x="84478" y="76767"/>
                  </a:moveTo>
                  <a:cubicBezTo>
                    <a:pt x="87190" y="78979"/>
                    <a:pt x="89789" y="81304"/>
                    <a:pt x="92214" y="83678"/>
                  </a:cubicBezTo>
                  <a:cubicBezTo>
                    <a:pt x="90827" y="84640"/>
                    <a:pt x="89415" y="85553"/>
                    <a:pt x="88027" y="86390"/>
                  </a:cubicBezTo>
                  <a:cubicBezTo>
                    <a:pt x="85603" y="84066"/>
                    <a:pt x="83029" y="81841"/>
                    <a:pt x="80392" y="79767"/>
                  </a:cubicBezTo>
                  <a:cubicBezTo>
                    <a:pt x="81742" y="78842"/>
                    <a:pt x="83116" y="77830"/>
                    <a:pt x="84478" y="76767"/>
                  </a:cubicBezTo>
                  <a:close/>
                  <a:moveTo>
                    <a:pt x="62434" y="78992"/>
                  </a:moveTo>
                  <a:cubicBezTo>
                    <a:pt x="64034" y="79929"/>
                    <a:pt x="65583" y="80904"/>
                    <a:pt x="67058" y="81879"/>
                  </a:cubicBezTo>
                  <a:cubicBezTo>
                    <a:pt x="68495" y="82816"/>
                    <a:pt x="69895" y="83791"/>
                    <a:pt x="71232" y="84765"/>
                  </a:cubicBezTo>
                  <a:cubicBezTo>
                    <a:pt x="69870" y="85415"/>
                    <a:pt x="68483" y="86028"/>
                    <a:pt x="67120" y="86577"/>
                  </a:cubicBezTo>
                  <a:cubicBezTo>
                    <a:pt x="65571" y="85503"/>
                    <a:pt x="63946" y="84428"/>
                    <a:pt x="62259" y="83378"/>
                  </a:cubicBezTo>
                  <a:lnTo>
                    <a:pt x="61997" y="83216"/>
                  </a:lnTo>
                  <a:cubicBezTo>
                    <a:pt x="61522" y="82916"/>
                    <a:pt x="61022" y="82616"/>
                    <a:pt x="60535" y="82328"/>
                  </a:cubicBezTo>
                  <a:cubicBezTo>
                    <a:pt x="59847" y="81916"/>
                    <a:pt x="59122" y="81491"/>
                    <a:pt x="58373" y="81079"/>
                  </a:cubicBezTo>
                  <a:cubicBezTo>
                    <a:pt x="59822" y="80392"/>
                    <a:pt x="61147" y="79717"/>
                    <a:pt x="62434" y="78992"/>
                  </a:cubicBezTo>
                  <a:close/>
                  <a:moveTo>
                    <a:pt x="29648" y="82868"/>
                  </a:moveTo>
                  <a:cubicBezTo>
                    <a:pt x="33170" y="84117"/>
                    <a:pt x="36518" y="85478"/>
                    <a:pt x="39628" y="86890"/>
                  </a:cubicBezTo>
                  <a:cubicBezTo>
                    <a:pt x="38315" y="87165"/>
                    <a:pt x="36916" y="87440"/>
                    <a:pt x="35379" y="87715"/>
                  </a:cubicBezTo>
                  <a:cubicBezTo>
                    <a:pt x="32954" y="86690"/>
                    <a:pt x="30368" y="85678"/>
                    <a:pt x="27706" y="84728"/>
                  </a:cubicBezTo>
                  <a:cubicBezTo>
                    <a:pt x="27031" y="84490"/>
                    <a:pt x="26294" y="84240"/>
                    <a:pt x="25381" y="83928"/>
                  </a:cubicBezTo>
                  <a:cubicBezTo>
                    <a:pt x="26816" y="83591"/>
                    <a:pt x="28251" y="83242"/>
                    <a:pt x="29648" y="82868"/>
                  </a:cubicBezTo>
                  <a:close/>
                  <a:moveTo>
                    <a:pt x="117207" y="75818"/>
                  </a:moveTo>
                  <a:cubicBezTo>
                    <a:pt x="118244" y="77167"/>
                    <a:pt x="119244" y="78542"/>
                    <a:pt x="120194" y="79892"/>
                  </a:cubicBezTo>
                  <a:cubicBezTo>
                    <a:pt x="121131" y="81229"/>
                    <a:pt x="122043" y="82603"/>
                    <a:pt x="122893" y="83953"/>
                  </a:cubicBezTo>
                  <a:cubicBezTo>
                    <a:pt x="121369" y="85440"/>
                    <a:pt x="119844" y="86840"/>
                    <a:pt x="118357" y="88139"/>
                  </a:cubicBezTo>
                  <a:cubicBezTo>
                    <a:pt x="117520" y="86827"/>
                    <a:pt x="116645" y="85515"/>
                    <a:pt x="115733" y="84215"/>
                  </a:cubicBezTo>
                  <a:cubicBezTo>
                    <a:pt x="114808" y="82903"/>
                    <a:pt x="113808" y="81566"/>
                    <a:pt x="112783" y="80254"/>
                  </a:cubicBezTo>
                  <a:cubicBezTo>
                    <a:pt x="114183" y="78942"/>
                    <a:pt x="115633" y="77480"/>
                    <a:pt x="117207" y="75818"/>
                  </a:cubicBezTo>
                  <a:close/>
                  <a:moveTo>
                    <a:pt x="19908" y="85015"/>
                  </a:moveTo>
                  <a:lnTo>
                    <a:pt x="19908" y="85028"/>
                  </a:lnTo>
                  <a:lnTo>
                    <a:pt x="20045" y="85065"/>
                  </a:lnTo>
                  <a:cubicBezTo>
                    <a:pt x="23594" y="86152"/>
                    <a:pt x="26981" y="87327"/>
                    <a:pt x="30130" y="88564"/>
                  </a:cubicBezTo>
                  <a:cubicBezTo>
                    <a:pt x="28531" y="88802"/>
                    <a:pt x="26968" y="89014"/>
                    <a:pt x="25756" y="89177"/>
                  </a:cubicBezTo>
                  <a:lnTo>
                    <a:pt x="25681" y="89189"/>
                  </a:lnTo>
                  <a:cubicBezTo>
                    <a:pt x="22907" y="88177"/>
                    <a:pt x="19983" y="87215"/>
                    <a:pt x="16996" y="86340"/>
                  </a:cubicBezTo>
                  <a:cubicBezTo>
                    <a:pt x="16784" y="86115"/>
                    <a:pt x="16571" y="85915"/>
                    <a:pt x="16334" y="85690"/>
                  </a:cubicBezTo>
                  <a:cubicBezTo>
                    <a:pt x="17521" y="85465"/>
                    <a:pt x="18733" y="85253"/>
                    <a:pt x="19908" y="85015"/>
                  </a:cubicBezTo>
                  <a:close/>
                  <a:moveTo>
                    <a:pt x="53674" y="83066"/>
                  </a:moveTo>
                  <a:cubicBezTo>
                    <a:pt x="56773" y="84740"/>
                    <a:pt x="59697" y="86502"/>
                    <a:pt x="62372" y="88289"/>
                  </a:cubicBezTo>
                  <a:cubicBezTo>
                    <a:pt x="61059" y="88727"/>
                    <a:pt x="59747" y="89102"/>
                    <a:pt x="58210" y="89502"/>
                  </a:cubicBezTo>
                  <a:cubicBezTo>
                    <a:pt x="55473" y="87765"/>
                    <a:pt x="52562" y="86090"/>
                    <a:pt x="49538" y="84540"/>
                  </a:cubicBezTo>
                  <a:cubicBezTo>
                    <a:pt x="50950" y="84078"/>
                    <a:pt x="52349" y="83578"/>
                    <a:pt x="53674" y="83066"/>
                  </a:cubicBezTo>
                  <a:close/>
                  <a:moveTo>
                    <a:pt x="19883" y="89589"/>
                  </a:moveTo>
                  <a:lnTo>
                    <a:pt x="20783" y="89876"/>
                  </a:lnTo>
                  <a:lnTo>
                    <a:pt x="20158" y="89951"/>
                  </a:lnTo>
                  <a:lnTo>
                    <a:pt x="19883" y="89589"/>
                  </a:lnTo>
                  <a:close/>
                  <a:moveTo>
                    <a:pt x="96800" y="80529"/>
                  </a:moveTo>
                  <a:cubicBezTo>
                    <a:pt x="99087" y="82841"/>
                    <a:pt x="101299" y="85303"/>
                    <a:pt x="103348" y="87840"/>
                  </a:cubicBezTo>
                  <a:cubicBezTo>
                    <a:pt x="101911" y="88864"/>
                    <a:pt x="100474" y="89839"/>
                    <a:pt x="99062" y="90726"/>
                  </a:cubicBezTo>
                  <a:cubicBezTo>
                    <a:pt x="97600" y="88952"/>
                    <a:pt x="95988" y="87152"/>
                    <a:pt x="94288" y="85390"/>
                  </a:cubicBezTo>
                  <a:cubicBezTo>
                    <a:pt x="93726" y="84815"/>
                    <a:pt x="93176" y="84253"/>
                    <a:pt x="92614" y="83691"/>
                  </a:cubicBezTo>
                  <a:cubicBezTo>
                    <a:pt x="94001" y="82716"/>
                    <a:pt x="95413" y="81654"/>
                    <a:pt x="96800" y="80529"/>
                  </a:cubicBezTo>
                  <a:close/>
                  <a:moveTo>
                    <a:pt x="75831" y="82628"/>
                  </a:moveTo>
                  <a:cubicBezTo>
                    <a:pt x="77205" y="83666"/>
                    <a:pt x="78530" y="84740"/>
                    <a:pt x="79805" y="85803"/>
                  </a:cubicBezTo>
                  <a:cubicBezTo>
                    <a:pt x="81042" y="86840"/>
                    <a:pt x="82241" y="87890"/>
                    <a:pt x="83366" y="88952"/>
                  </a:cubicBezTo>
                  <a:cubicBezTo>
                    <a:pt x="82004" y="89639"/>
                    <a:pt x="80604" y="90289"/>
                    <a:pt x="79230" y="90876"/>
                  </a:cubicBezTo>
                  <a:cubicBezTo>
                    <a:pt x="78068" y="89839"/>
                    <a:pt x="76843" y="88789"/>
                    <a:pt x="75581" y="87765"/>
                  </a:cubicBezTo>
                  <a:cubicBezTo>
                    <a:pt x="74356" y="86765"/>
                    <a:pt x="73056" y="85778"/>
                    <a:pt x="71719" y="84803"/>
                  </a:cubicBezTo>
                  <a:cubicBezTo>
                    <a:pt x="73094" y="84141"/>
                    <a:pt x="74468" y="83403"/>
                    <a:pt x="75831" y="82628"/>
                  </a:cubicBezTo>
                  <a:close/>
                  <a:moveTo>
                    <a:pt x="44651" y="85953"/>
                  </a:moveTo>
                  <a:cubicBezTo>
                    <a:pt x="46238" y="86727"/>
                    <a:pt x="47800" y="87515"/>
                    <a:pt x="49275" y="88327"/>
                  </a:cubicBezTo>
                  <a:cubicBezTo>
                    <a:pt x="50675" y="89089"/>
                    <a:pt x="52024" y="89864"/>
                    <a:pt x="53324" y="90651"/>
                  </a:cubicBezTo>
                  <a:cubicBezTo>
                    <a:pt x="51824" y="90951"/>
                    <a:pt x="50450" y="91214"/>
                    <a:pt x="49138" y="91426"/>
                  </a:cubicBezTo>
                  <a:cubicBezTo>
                    <a:pt x="48463" y="91039"/>
                    <a:pt x="47750" y="90639"/>
                    <a:pt x="47038" y="90251"/>
                  </a:cubicBezTo>
                  <a:cubicBezTo>
                    <a:pt x="44964" y="89127"/>
                    <a:pt x="42752" y="88027"/>
                    <a:pt x="40452" y="86977"/>
                  </a:cubicBezTo>
                  <a:cubicBezTo>
                    <a:pt x="41865" y="86652"/>
                    <a:pt x="43277" y="86315"/>
                    <a:pt x="44651" y="85953"/>
                  </a:cubicBezTo>
                  <a:close/>
                  <a:moveTo>
                    <a:pt x="137714" y="82516"/>
                  </a:moveTo>
                  <a:cubicBezTo>
                    <a:pt x="138352" y="83778"/>
                    <a:pt x="138927" y="84990"/>
                    <a:pt x="139351" y="85928"/>
                  </a:cubicBezTo>
                  <a:lnTo>
                    <a:pt x="139339" y="85928"/>
                  </a:lnTo>
                  <a:cubicBezTo>
                    <a:pt x="137602" y="87652"/>
                    <a:pt x="136002" y="89539"/>
                    <a:pt x="134603" y="91564"/>
                  </a:cubicBezTo>
                  <a:cubicBezTo>
                    <a:pt x="134303" y="90914"/>
                    <a:pt x="134015" y="90289"/>
                    <a:pt x="133728" y="89677"/>
                  </a:cubicBezTo>
                  <a:cubicBezTo>
                    <a:pt x="133428" y="89064"/>
                    <a:pt x="133091" y="88364"/>
                    <a:pt x="132753" y="87690"/>
                  </a:cubicBezTo>
                  <a:cubicBezTo>
                    <a:pt x="134390" y="86065"/>
                    <a:pt x="136052" y="84328"/>
                    <a:pt x="137714" y="82516"/>
                  </a:cubicBezTo>
                  <a:close/>
                  <a:moveTo>
                    <a:pt x="127829" y="79292"/>
                  </a:moveTo>
                  <a:cubicBezTo>
                    <a:pt x="129579" y="82091"/>
                    <a:pt x="131166" y="84903"/>
                    <a:pt x="132541" y="87652"/>
                  </a:cubicBezTo>
                  <a:cubicBezTo>
                    <a:pt x="130954" y="89227"/>
                    <a:pt x="129367" y="90726"/>
                    <a:pt x="127792" y="92101"/>
                  </a:cubicBezTo>
                  <a:cubicBezTo>
                    <a:pt x="126467" y="89427"/>
                    <a:pt x="124930" y="86702"/>
                    <a:pt x="123231" y="84003"/>
                  </a:cubicBezTo>
                  <a:cubicBezTo>
                    <a:pt x="124743" y="82528"/>
                    <a:pt x="126292" y="80941"/>
                    <a:pt x="127829" y="79292"/>
                  </a:cubicBezTo>
                  <a:close/>
                  <a:moveTo>
                    <a:pt x="35354" y="87965"/>
                  </a:moveTo>
                  <a:lnTo>
                    <a:pt x="35354" y="87977"/>
                  </a:lnTo>
                  <a:cubicBezTo>
                    <a:pt x="38440" y="89302"/>
                    <a:pt x="41365" y="90701"/>
                    <a:pt x="44051" y="92151"/>
                  </a:cubicBezTo>
                  <a:cubicBezTo>
                    <a:pt x="42652" y="92338"/>
                    <a:pt x="41227" y="92488"/>
                    <a:pt x="39803" y="92626"/>
                  </a:cubicBezTo>
                  <a:cubicBezTo>
                    <a:pt x="37103" y="91251"/>
                    <a:pt x="34179" y="89926"/>
                    <a:pt x="31092" y="88689"/>
                  </a:cubicBezTo>
                  <a:cubicBezTo>
                    <a:pt x="32517" y="88452"/>
                    <a:pt x="33954" y="88214"/>
                    <a:pt x="35354" y="87965"/>
                  </a:cubicBezTo>
                  <a:close/>
                  <a:moveTo>
                    <a:pt x="25594" y="89364"/>
                  </a:moveTo>
                  <a:lnTo>
                    <a:pt x="25594" y="89377"/>
                  </a:lnTo>
                  <a:lnTo>
                    <a:pt x="25731" y="89427"/>
                  </a:lnTo>
                  <a:cubicBezTo>
                    <a:pt x="28880" y="90589"/>
                    <a:pt x="31855" y="91826"/>
                    <a:pt x="34591" y="93126"/>
                  </a:cubicBezTo>
                  <a:cubicBezTo>
                    <a:pt x="33292" y="93238"/>
                    <a:pt x="31892" y="93351"/>
                    <a:pt x="30293" y="93463"/>
                  </a:cubicBezTo>
                  <a:lnTo>
                    <a:pt x="30218" y="93463"/>
                  </a:lnTo>
                  <a:cubicBezTo>
                    <a:pt x="28830" y="92851"/>
                    <a:pt x="27356" y="92238"/>
                    <a:pt x="25844" y="91651"/>
                  </a:cubicBezTo>
                  <a:cubicBezTo>
                    <a:pt x="24332" y="91051"/>
                    <a:pt x="22745" y="90476"/>
                    <a:pt x="21120" y="89914"/>
                  </a:cubicBezTo>
                  <a:cubicBezTo>
                    <a:pt x="22632" y="89739"/>
                    <a:pt x="24132" y="89552"/>
                    <a:pt x="25594" y="89364"/>
                  </a:cubicBezTo>
                  <a:close/>
                  <a:moveTo>
                    <a:pt x="67058" y="86865"/>
                  </a:moveTo>
                  <a:cubicBezTo>
                    <a:pt x="68420" y="87827"/>
                    <a:pt x="69757" y="88802"/>
                    <a:pt x="71007" y="89789"/>
                  </a:cubicBezTo>
                  <a:cubicBezTo>
                    <a:pt x="72207" y="90726"/>
                    <a:pt x="73381" y="91689"/>
                    <a:pt x="74493" y="92651"/>
                  </a:cubicBezTo>
                  <a:cubicBezTo>
                    <a:pt x="73281" y="93063"/>
                    <a:pt x="71944" y="93463"/>
                    <a:pt x="70332" y="93900"/>
                  </a:cubicBezTo>
                  <a:cubicBezTo>
                    <a:pt x="69407" y="93126"/>
                    <a:pt x="68370" y="92301"/>
                    <a:pt x="67158" y="91389"/>
                  </a:cubicBezTo>
                  <a:lnTo>
                    <a:pt x="66196" y="90664"/>
                  </a:lnTo>
                  <a:cubicBezTo>
                    <a:pt x="65096" y="89852"/>
                    <a:pt x="64021" y="89102"/>
                    <a:pt x="62934" y="88364"/>
                  </a:cubicBezTo>
                  <a:cubicBezTo>
                    <a:pt x="64346" y="87902"/>
                    <a:pt x="65733" y="87402"/>
                    <a:pt x="67058" y="86865"/>
                  </a:cubicBezTo>
                  <a:close/>
                  <a:moveTo>
                    <a:pt x="22082" y="92626"/>
                  </a:moveTo>
                  <a:lnTo>
                    <a:pt x="22082" y="92626"/>
                  </a:lnTo>
                  <a:cubicBezTo>
                    <a:pt x="23432" y="93126"/>
                    <a:pt x="24457" y="93526"/>
                    <a:pt x="25394" y="93900"/>
                  </a:cubicBezTo>
                  <a:lnTo>
                    <a:pt x="23007" y="94088"/>
                  </a:lnTo>
                  <a:lnTo>
                    <a:pt x="22682" y="93563"/>
                  </a:lnTo>
                  <a:cubicBezTo>
                    <a:pt x="22482" y="93251"/>
                    <a:pt x="22282" y="92938"/>
                    <a:pt x="22082" y="92626"/>
                  </a:cubicBezTo>
                  <a:close/>
                  <a:moveTo>
                    <a:pt x="108035" y="84490"/>
                  </a:moveTo>
                  <a:cubicBezTo>
                    <a:pt x="109034" y="85753"/>
                    <a:pt x="109997" y="87040"/>
                    <a:pt x="110896" y="88289"/>
                  </a:cubicBezTo>
                  <a:cubicBezTo>
                    <a:pt x="111796" y="89552"/>
                    <a:pt x="112658" y="90839"/>
                    <a:pt x="113458" y="92088"/>
                  </a:cubicBezTo>
                  <a:cubicBezTo>
                    <a:pt x="111834" y="93326"/>
                    <a:pt x="110384" y="94350"/>
                    <a:pt x="109047" y="95213"/>
                  </a:cubicBezTo>
                  <a:cubicBezTo>
                    <a:pt x="107397" y="92688"/>
                    <a:pt x="105623" y="90226"/>
                    <a:pt x="103723" y="87877"/>
                  </a:cubicBezTo>
                  <a:cubicBezTo>
                    <a:pt x="105148" y="86827"/>
                    <a:pt x="106598" y="85690"/>
                    <a:pt x="108035" y="84490"/>
                  </a:cubicBezTo>
                  <a:close/>
                  <a:moveTo>
                    <a:pt x="88002" y="86702"/>
                  </a:moveTo>
                  <a:cubicBezTo>
                    <a:pt x="88565" y="87252"/>
                    <a:pt x="89140" y="87815"/>
                    <a:pt x="89689" y="88364"/>
                  </a:cubicBezTo>
                  <a:cubicBezTo>
                    <a:pt x="90814" y="89514"/>
                    <a:pt x="91914" y="90689"/>
                    <a:pt x="92939" y="91838"/>
                  </a:cubicBezTo>
                  <a:cubicBezTo>
                    <a:pt x="93413" y="92376"/>
                    <a:pt x="93876" y="92926"/>
                    <a:pt x="94351" y="93463"/>
                  </a:cubicBezTo>
                  <a:cubicBezTo>
                    <a:pt x="92926" y="94213"/>
                    <a:pt x="91489" y="94900"/>
                    <a:pt x="90077" y="95525"/>
                  </a:cubicBezTo>
                  <a:lnTo>
                    <a:pt x="90077" y="95537"/>
                  </a:lnTo>
                  <a:cubicBezTo>
                    <a:pt x="88102" y="93251"/>
                    <a:pt x="86015" y="91076"/>
                    <a:pt x="83816" y="89014"/>
                  </a:cubicBezTo>
                  <a:cubicBezTo>
                    <a:pt x="85353" y="88239"/>
                    <a:pt x="86728" y="87477"/>
                    <a:pt x="88002" y="86702"/>
                  </a:cubicBezTo>
                  <a:close/>
                  <a:moveTo>
                    <a:pt x="58164" y="89791"/>
                  </a:moveTo>
                  <a:cubicBezTo>
                    <a:pt x="59462" y="90615"/>
                    <a:pt x="60786" y="91502"/>
                    <a:pt x="62097" y="92438"/>
                  </a:cubicBezTo>
                  <a:cubicBezTo>
                    <a:pt x="63334" y="93326"/>
                    <a:pt x="64484" y="94200"/>
                    <a:pt x="65533" y="95038"/>
                  </a:cubicBezTo>
                  <a:cubicBezTo>
                    <a:pt x="64209" y="95313"/>
                    <a:pt x="62847" y="95562"/>
                    <a:pt x="61359" y="95812"/>
                  </a:cubicBezTo>
                  <a:cubicBezTo>
                    <a:pt x="58985" y="94000"/>
                    <a:pt x="56511" y="92326"/>
                    <a:pt x="53974" y="90776"/>
                  </a:cubicBezTo>
                  <a:cubicBezTo>
                    <a:pt x="55370" y="90465"/>
                    <a:pt x="56780" y="90140"/>
                    <a:pt x="58164" y="89791"/>
                  </a:cubicBezTo>
                  <a:close/>
                  <a:moveTo>
                    <a:pt x="49050" y="91689"/>
                  </a:moveTo>
                  <a:cubicBezTo>
                    <a:pt x="51587" y="93163"/>
                    <a:pt x="54049" y="94763"/>
                    <a:pt x="56423" y="96475"/>
                  </a:cubicBezTo>
                  <a:cubicBezTo>
                    <a:pt x="55074" y="96637"/>
                    <a:pt x="53686" y="96762"/>
                    <a:pt x="52312" y="96875"/>
                  </a:cubicBezTo>
                  <a:cubicBezTo>
                    <a:pt x="49912" y="95225"/>
                    <a:pt x="47438" y="93700"/>
                    <a:pt x="44889" y="92301"/>
                  </a:cubicBezTo>
                  <a:cubicBezTo>
                    <a:pt x="46276" y="92126"/>
                    <a:pt x="47675" y="91926"/>
                    <a:pt x="49050" y="91689"/>
                  </a:cubicBezTo>
                  <a:close/>
                  <a:moveTo>
                    <a:pt x="39828" y="92901"/>
                  </a:moveTo>
                  <a:cubicBezTo>
                    <a:pt x="42389" y="94213"/>
                    <a:pt x="44901" y="95650"/>
                    <a:pt x="47326" y="97225"/>
                  </a:cubicBezTo>
                  <a:cubicBezTo>
                    <a:pt x="45913" y="97300"/>
                    <a:pt x="44514" y="97362"/>
                    <a:pt x="43102" y="97424"/>
                  </a:cubicBezTo>
                  <a:cubicBezTo>
                    <a:pt x="40652" y="95925"/>
                    <a:pt x="38128" y="94550"/>
                    <a:pt x="35554" y="93301"/>
                  </a:cubicBezTo>
                  <a:cubicBezTo>
                    <a:pt x="37216" y="93151"/>
                    <a:pt x="38578" y="93026"/>
                    <a:pt x="39828" y="92901"/>
                  </a:cubicBezTo>
                  <a:close/>
                  <a:moveTo>
                    <a:pt x="30118" y="93638"/>
                  </a:moveTo>
                  <a:lnTo>
                    <a:pt x="30255" y="93700"/>
                  </a:lnTo>
                  <a:cubicBezTo>
                    <a:pt x="31705" y="94350"/>
                    <a:pt x="33129" y="95025"/>
                    <a:pt x="34466" y="95712"/>
                  </a:cubicBezTo>
                  <a:cubicBezTo>
                    <a:pt x="35666" y="96325"/>
                    <a:pt x="36841" y="96962"/>
                    <a:pt x="37953" y="97587"/>
                  </a:cubicBezTo>
                  <a:lnTo>
                    <a:pt x="33654" y="97712"/>
                  </a:lnTo>
                  <a:cubicBezTo>
                    <a:pt x="33054" y="97387"/>
                    <a:pt x="32454" y="97075"/>
                    <a:pt x="31892" y="96775"/>
                  </a:cubicBezTo>
                  <a:cubicBezTo>
                    <a:pt x="29955" y="95800"/>
                    <a:pt x="27881" y="94850"/>
                    <a:pt x="25719" y="93950"/>
                  </a:cubicBezTo>
                  <a:lnTo>
                    <a:pt x="30118" y="93638"/>
                  </a:lnTo>
                  <a:close/>
                  <a:moveTo>
                    <a:pt x="23869" y="95637"/>
                  </a:moveTo>
                  <a:lnTo>
                    <a:pt x="23869" y="95637"/>
                  </a:lnTo>
                  <a:cubicBezTo>
                    <a:pt x="25044" y="96137"/>
                    <a:pt x="26094" y="96600"/>
                    <a:pt x="27093" y="97062"/>
                  </a:cubicBezTo>
                  <a:cubicBezTo>
                    <a:pt x="27593" y="97300"/>
                    <a:pt x="28231" y="97612"/>
                    <a:pt x="28893" y="97937"/>
                  </a:cubicBezTo>
                  <a:cubicBezTo>
                    <a:pt x="27643" y="97974"/>
                    <a:pt x="26369" y="98037"/>
                    <a:pt x="25106" y="98099"/>
                  </a:cubicBezTo>
                  <a:cubicBezTo>
                    <a:pt x="24719" y="97262"/>
                    <a:pt x="24307" y="96437"/>
                    <a:pt x="23869" y="95637"/>
                  </a:cubicBezTo>
                  <a:close/>
                  <a:moveTo>
                    <a:pt x="79142" y="91176"/>
                  </a:moveTo>
                  <a:cubicBezTo>
                    <a:pt x="81317" y="93138"/>
                    <a:pt x="83391" y="95225"/>
                    <a:pt x="85353" y="97412"/>
                  </a:cubicBezTo>
                  <a:cubicBezTo>
                    <a:pt x="84128" y="97862"/>
                    <a:pt x="82766" y="98299"/>
                    <a:pt x="81179" y="98749"/>
                  </a:cubicBezTo>
                  <a:cubicBezTo>
                    <a:pt x="80717" y="98249"/>
                    <a:pt x="80242" y="97737"/>
                    <a:pt x="79755" y="97225"/>
                  </a:cubicBezTo>
                  <a:cubicBezTo>
                    <a:pt x="78742" y="96200"/>
                    <a:pt x="77668" y="95150"/>
                    <a:pt x="76555" y="94125"/>
                  </a:cubicBezTo>
                  <a:cubicBezTo>
                    <a:pt x="76031" y="93638"/>
                    <a:pt x="75493" y="93163"/>
                    <a:pt x="75018" y="92738"/>
                  </a:cubicBezTo>
                  <a:cubicBezTo>
                    <a:pt x="76393" y="92263"/>
                    <a:pt x="77780" y="91738"/>
                    <a:pt x="79142" y="91176"/>
                  </a:cubicBezTo>
                  <a:close/>
                  <a:moveTo>
                    <a:pt x="118294" y="88527"/>
                  </a:moveTo>
                  <a:cubicBezTo>
                    <a:pt x="118894" y="89477"/>
                    <a:pt x="119482" y="90451"/>
                    <a:pt x="120044" y="91414"/>
                  </a:cubicBezTo>
                  <a:cubicBezTo>
                    <a:pt x="120669" y="92513"/>
                    <a:pt x="121194" y="93438"/>
                    <a:pt x="121719" y="94400"/>
                  </a:cubicBezTo>
                  <a:cubicBezTo>
                    <a:pt x="122006" y="94963"/>
                    <a:pt x="122331" y="95575"/>
                    <a:pt x="122693" y="96300"/>
                  </a:cubicBezTo>
                  <a:cubicBezTo>
                    <a:pt x="121156" y="97512"/>
                    <a:pt x="119607" y="98637"/>
                    <a:pt x="118095" y="99699"/>
                  </a:cubicBezTo>
                  <a:cubicBezTo>
                    <a:pt x="116795" y="97112"/>
                    <a:pt x="115358" y="94600"/>
                    <a:pt x="113808" y="92151"/>
                  </a:cubicBezTo>
                  <a:cubicBezTo>
                    <a:pt x="115283" y="91026"/>
                    <a:pt x="116795" y="89814"/>
                    <a:pt x="118294" y="88527"/>
                  </a:cubicBezTo>
                  <a:close/>
                  <a:moveTo>
                    <a:pt x="99000" y="91089"/>
                  </a:moveTo>
                  <a:cubicBezTo>
                    <a:pt x="100862" y="93351"/>
                    <a:pt x="102599" y="95712"/>
                    <a:pt x="104211" y="98162"/>
                  </a:cubicBezTo>
                  <a:cubicBezTo>
                    <a:pt x="102761" y="98974"/>
                    <a:pt x="101311" y="99724"/>
                    <a:pt x="99874" y="100399"/>
                  </a:cubicBezTo>
                  <a:cubicBezTo>
                    <a:pt x="98725" y="98662"/>
                    <a:pt x="97437" y="96912"/>
                    <a:pt x="96075" y="95188"/>
                  </a:cubicBezTo>
                  <a:cubicBezTo>
                    <a:pt x="95638" y="94638"/>
                    <a:pt x="95188" y="94088"/>
                    <a:pt x="94738" y="93551"/>
                  </a:cubicBezTo>
                  <a:cubicBezTo>
                    <a:pt x="96150" y="92788"/>
                    <a:pt x="97575" y="91963"/>
                    <a:pt x="99000" y="91089"/>
                  </a:cubicBezTo>
                  <a:close/>
                  <a:moveTo>
                    <a:pt x="70282" y="94188"/>
                  </a:moveTo>
                  <a:cubicBezTo>
                    <a:pt x="72444" y="96000"/>
                    <a:pt x="74493" y="97912"/>
                    <a:pt x="76430" y="99949"/>
                  </a:cubicBezTo>
                  <a:cubicBezTo>
                    <a:pt x="75118" y="100236"/>
                    <a:pt x="73756" y="100486"/>
                    <a:pt x="72269" y="100736"/>
                  </a:cubicBezTo>
                  <a:cubicBezTo>
                    <a:pt x="70332" y="98774"/>
                    <a:pt x="68283" y="96925"/>
                    <a:pt x="66133" y="95188"/>
                  </a:cubicBezTo>
                  <a:cubicBezTo>
                    <a:pt x="67520" y="94888"/>
                    <a:pt x="68907" y="94563"/>
                    <a:pt x="70282" y="94188"/>
                  </a:cubicBezTo>
                  <a:close/>
                  <a:moveTo>
                    <a:pt x="61334" y="96087"/>
                  </a:moveTo>
                  <a:cubicBezTo>
                    <a:pt x="61872" y="96512"/>
                    <a:pt x="62422" y="96937"/>
                    <a:pt x="62984" y="97400"/>
                  </a:cubicBezTo>
                  <a:cubicBezTo>
                    <a:pt x="64284" y="98474"/>
                    <a:pt x="65296" y="99349"/>
                    <a:pt x="66183" y="100161"/>
                  </a:cubicBezTo>
                  <a:cubicBezTo>
                    <a:pt x="66621" y="100561"/>
                    <a:pt x="67070" y="100974"/>
                    <a:pt x="67470" y="101386"/>
                  </a:cubicBezTo>
                  <a:cubicBezTo>
                    <a:pt x="66096" y="101536"/>
                    <a:pt x="64709" y="101661"/>
                    <a:pt x="63321" y="101748"/>
                  </a:cubicBezTo>
                  <a:cubicBezTo>
                    <a:pt x="61372" y="99936"/>
                    <a:pt x="59310" y="98237"/>
                    <a:pt x="57161" y="96662"/>
                  </a:cubicBezTo>
                  <a:cubicBezTo>
                    <a:pt x="58523" y="96487"/>
                    <a:pt x="59897" y="96300"/>
                    <a:pt x="61334" y="96087"/>
                  </a:cubicBezTo>
                  <a:close/>
                  <a:moveTo>
                    <a:pt x="33554" y="97887"/>
                  </a:moveTo>
                  <a:lnTo>
                    <a:pt x="33667" y="97949"/>
                  </a:lnTo>
                  <a:cubicBezTo>
                    <a:pt x="35566" y="98974"/>
                    <a:pt x="37366" y="100049"/>
                    <a:pt x="39015" y="101136"/>
                  </a:cubicBezTo>
                  <a:cubicBezTo>
                    <a:pt x="39453" y="101436"/>
                    <a:pt x="39878" y="101723"/>
                    <a:pt x="40302" y="102011"/>
                  </a:cubicBezTo>
                  <a:lnTo>
                    <a:pt x="36179" y="101986"/>
                  </a:lnTo>
                  <a:cubicBezTo>
                    <a:pt x="35716" y="101673"/>
                    <a:pt x="35191" y="101348"/>
                    <a:pt x="34591" y="100986"/>
                  </a:cubicBezTo>
                  <a:cubicBezTo>
                    <a:pt x="32942" y="99974"/>
                    <a:pt x="31155" y="98974"/>
                    <a:pt x="29293" y="98024"/>
                  </a:cubicBezTo>
                  <a:cubicBezTo>
                    <a:pt x="30717" y="97974"/>
                    <a:pt x="32155" y="97937"/>
                    <a:pt x="33554" y="97887"/>
                  </a:cubicBezTo>
                  <a:close/>
                  <a:moveTo>
                    <a:pt x="25369" y="98712"/>
                  </a:moveTo>
                  <a:lnTo>
                    <a:pt x="25606" y="98824"/>
                  </a:lnTo>
                  <a:cubicBezTo>
                    <a:pt x="25831" y="98937"/>
                    <a:pt x="26044" y="99037"/>
                    <a:pt x="26269" y="99137"/>
                  </a:cubicBezTo>
                  <a:cubicBezTo>
                    <a:pt x="28093" y="100049"/>
                    <a:pt x="29830" y="101011"/>
                    <a:pt x="31442" y="101998"/>
                  </a:cubicBezTo>
                  <a:cubicBezTo>
                    <a:pt x="29980" y="101998"/>
                    <a:pt x="28468" y="102023"/>
                    <a:pt x="26993" y="102073"/>
                  </a:cubicBezTo>
                  <a:lnTo>
                    <a:pt x="26781" y="101948"/>
                  </a:lnTo>
                  <a:lnTo>
                    <a:pt x="26594" y="101848"/>
                  </a:lnTo>
                  <a:cubicBezTo>
                    <a:pt x="26294" y="100974"/>
                    <a:pt x="26006" y="100186"/>
                    <a:pt x="25694" y="99424"/>
                  </a:cubicBezTo>
                  <a:lnTo>
                    <a:pt x="25519" y="99024"/>
                  </a:lnTo>
                  <a:cubicBezTo>
                    <a:pt x="25469" y="98912"/>
                    <a:pt x="25419" y="98812"/>
                    <a:pt x="25369" y="98712"/>
                  </a:cubicBezTo>
                  <a:close/>
                  <a:moveTo>
                    <a:pt x="52237" y="97137"/>
                  </a:moveTo>
                  <a:cubicBezTo>
                    <a:pt x="54399" y="98637"/>
                    <a:pt x="56461" y="100261"/>
                    <a:pt x="58435" y="101998"/>
                  </a:cubicBezTo>
                  <a:cubicBezTo>
                    <a:pt x="57235" y="102048"/>
                    <a:pt x="55923" y="102073"/>
                    <a:pt x="54336" y="102098"/>
                  </a:cubicBezTo>
                  <a:cubicBezTo>
                    <a:pt x="52337" y="100411"/>
                    <a:pt x="50237" y="98849"/>
                    <a:pt x="48050" y="97412"/>
                  </a:cubicBezTo>
                  <a:cubicBezTo>
                    <a:pt x="49338" y="97350"/>
                    <a:pt x="50700" y="97262"/>
                    <a:pt x="52237" y="97137"/>
                  </a:cubicBezTo>
                  <a:close/>
                  <a:moveTo>
                    <a:pt x="43039" y="97674"/>
                  </a:moveTo>
                  <a:cubicBezTo>
                    <a:pt x="45251" y="99037"/>
                    <a:pt x="47376" y="100511"/>
                    <a:pt x="49425" y="102123"/>
                  </a:cubicBezTo>
                  <a:cubicBezTo>
                    <a:pt x="48063" y="102123"/>
                    <a:pt x="46676" y="102123"/>
                    <a:pt x="45301" y="102086"/>
                  </a:cubicBezTo>
                  <a:cubicBezTo>
                    <a:pt x="43239" y="100536"/>
                    <a:pt x="41090" y="99112"/>
                    <a:pt x="38865" y="97812"/>
                  </a:cubicBezTo>
                  <a:cubicBezTo>
                    <a:pt x="40265" y="97774"/>
                    <a:pt x="41652" y="97724"/>
                    <a:pt x="43039" y="97674"/>
                  </a:cubicBezTo>
                  <a:close/>
                  <a:moveTo>
                    <a:pt x="90027" y="95850"/>
                  </a:moveTo>
                  <a:cubicBezTo>
                    <a:pt x="91839" y="97949"/>
                    <a:pt x="93526" y="100161"/>
                    <a:pt x="95088" y="102448"/>
                  </a:cubicBezTo>
                  <a:cubicBezTo>
                    <a:pt x="93663" y="102986"/>
                    <a:pt x="92214" y="103485"/>
                    <a:pt x="90789" y="103898"/>
                  </a:cubicBezTo>
                  <a:lnTo>
                    <a:pt x="90789" y="103910"/>
                  </a:lnTo>
                  <a:cubicBezTo>
                    <a:pt x="89252" y="101698"/>
                    <a:pt x="87578" y="99574"/>
                    <a:pt x="85790" y="97549"/>
                  </a:cubicBezTo>
                  <a:cubicBezTo>
                    <a:pt x="87203" y="97037"/>
                    <a:pt x="88627" y="96475"/>
                    <a:pt x="90027" y="95850"/>
                  </a:cubicBezTo>
                  <a:close/>
                  <a:moveTo>
                    <a:pt x="127754" y="92376"/>
                  </a:moveTo>
                  <a:cubicBezTo>
                    <a:pt x="128742" y="94375"/>
                    <a:pt x="129654" y="96375"/>
                    <a:pt x="130466" y="98324"/>
                  </a:cubicBezTo>
                  <a:cubicBezTo>
                    <a:pt x="130491" y="98387"/>
                    <a:pt x="130529" y="98462"/>
                    <a:pt x="130554" y="98537"/>
                  </a:cubicBezTo>
                  <a:lnTo>
                    <a:pt x="130604" y="98674"/>
                  </a:lnTo>
                  <a:lnTo>
                    <a:pt x="130541" y="98799"/>
                  </a:lnTo>
                  <a:cubicBezTo>
                    <a:pt x="130466" y="98974"/>
                    <a:pt x="130391" y="99162"/>
                    <a:pt x="130316" y="99336"/>
                  </a:cubicBezTo>
                  <a:cubicBezTo>
                    <a:pt x="130016" y="100061"/>
                    <a:pt x="129729" y="100836"/>
                    <a:pt x="129404" y="101773"/>
                  </a:cubicBezTo>
                  <a:cubicBezTo>
                    <a:pt x="128467" y="102523"/>
                    <a:pt x="127455" y="103298"/>
                    <a:pt x="126392" y="104060"/>
                  </a:cubicBezTo>
                  <a:cubicBezTo>
                    <a:pt x="125368" y="101398"/>
                    <a:pt x="124230" y="98824"/>
                    <a:pt x="123018" y="96375"/>
                  </a:cubicBezTo>
                  <a:lnTo>
                    <a:pt x="123006" y="96375"/>
                  </a:lnTo>
                  <a:cubicBezTo>
                    <a:pt x="124568" y="95138"/>
                    <a:pt x="126167" y="93788"/>
                    <a:pt x="127754" y="92376"/>
                  </a:cubicBezTo>
                  <a:close/>
                  <a:moveTo>
                    <a:pt x="108959" y="95600"/>
                  </a:moveTo>
                  <a:cubicBezTo>
                    <a:pt x="109697" y="96762"/>
                    <a:pt x="110447" y="97987"/>
                    <a:pt x="111171" y="99249"/>
                  </a:cubicBezTo>
                  <a:cubicBezTo>
                    <a:pt x="111834" y="100399"/>
                    <a:pt x="112471" y="101586"/>
                    <a:pt x="113121" y="102898"/>
                  </a:cubicBezTo>
                  <a:cubicBezTo>
                    <a:pt x="111634" y="103785"/>
                    <a:pt x="110122" y="104610"/>
                    <a:pt x="108647" y="105347"/>
                  </a:cubicBezTo>
                  <a:cubicBezTo>
                    <a:pt x="108322" y="104698"/>
                    <a:pt x="108035" y="104148"/>
                    <a:pt x="107760" y="103635"/>
                  </a:cubicBezTo>
                  <a:cubicBezTo>
                    <a:pt x="107547" y="103223"/>
                    <a:pt x="107297" y="102773"/>
                    <a:pt x="107010" y="102261"/>
                  </a:cubicBezTo>
                  <a:cubicBezTo>
                    <a:pt x="106485" y="101348"/>
                    <a:pt x="105935" y="100424"/>
                    <a:pt x="105373" y="99511"/>
                  </a:cubicBezTo>
                  <a:cubicBezTo>
                    <a:pt x="105110" y="99099"/>
                    <a:pt x="104848" y="98674"/>
                    <a:pt x="104573" y="98262"/>
                  </a:cubicBezTo>
                  <a:cubicBezTo>
                    <a:pt x="106010" y="97449"/>
                    <a:pt x="107485" y="96550"/>
                    <a:pt x="108959" y="95600"/>
                  </a:cubicBezTo>
                  <a:close/>
                  <a:moveTo>
                    <a:pt x="81067" y="99049"/>
                  </a:moveTo>
                  <a:cubicBezTo>
                    <a:pt x="82841" y="100999"/>
                    <a:pt x="84503" y="103061"/>
                    <a:pt x="86040" y="105210"/>
                  </a:cubicBezTo>
                  <a:cubicBezTo>
                    <a:pt x="84703" y="105522"/>
                    <a:pt x="83341" y="105797"/>
                    <a:pt x="81892" y="106047"/>
                  </a:cubicBezTo>
                  <a:lnTo>
                    <a:pt x="81892" y="106060"/>
                  </a:lnTo>
                  <a:cubicBezTo>
                    <a:pt x="81154" y="105072"/>
                    <a:pt x="80354" y="104060"/>
                    <a:pt x="79505" y="103036"/>
                  </a:cubicBezTo>
                  <a:cubicBezTo>
                    <a:pt x="78630" y="101986"/>
                    <a:pt x="77755" y="100999"/>
                    <a:pt x="76905" y="100099"/>
                  </a:cubicBezTo>
                  <a:cubicBezTo>
                    <a:pt x="78280" y="99786"/>
                    <a:pt x="79680" y="99436"/>
                    <a:pt x="81067" y="99049"/>
                  </a:cubicBezTo>
                  <a:close/>
                  <a:moveTo>
                    <a:pt x="26731" y="102211"/>
                  </a:moveTo>
                  <a:lnTo>
                    <a:pt x="26918" y="102323"/>
                  </a:lnTo>
                  <a:cubicBezTo>
                    <a:pt x="28056" y="102948"/>
                    <a:pt x="29168" y="103610"/>
                    <a:pt x="30205" y="104285"/>
                  </a:cubicBezTo>
                  <a:cubicBezTo>
                    <a:pt x="31142" y="104898"/>
                    <a:pt x="32030" y="105535"/>
                    <a:pt x="32892" y="106185"/>
                  </a:cubicBezTo>
                  <a:lnTo>
                    <a:pt x="28905" y="106185"/>
                  </a:lnTo>
                  <a:cubicBezTo>
                    <a:pt x="28518" y="105922"/>
                    <a:pt x="28106" y="105635"/>
                    <a:pt x="27631" y="105322"/>
                  </a:cubicBezTo>
                  <a:cubicBezTo>
                    <a:pt x="27381" y="104323"/>
                    <a:pt x="27093" y="103310"/>
                    <a:pt x="26731" y="102211"/>
                  </a:cubicBezTo>
                  <a:close/>
                  <a:moveTo>
                    <a:pt x="35916" y="102123"/>
                  </a:moveTo>
                  <a:lnTo>
                    <a:pt x="36079" y="102223"/>
                  </a:lnTo>
                  <a:cubicBezTo>
                    <a:pt x="38053" y="103510"/>
                    <a:pt x="39928" y="104923"/>
                    <a:pt x="41715" y="106447"/>
                  </a:cubicBezTo>
                  <a:cubicBezTo>
                    <a:pt x="40152" y="106372"/>
                    <a:pt x="38903" y="106322"/>
                    <a:pt x="37716" y="106285"/>
                  </a:cubicBezTo>
                  <a:cubicBezTo>
                    <a:pt x="35841" y="104773"/>
                    <a:pt x="33867" y="103385"/>
                    <a:pt x="31805" y="102123"/>
                  </a:cubicBezTo>
                  <a:close/>
                  <a:moveTo>
                    <a:pt x="41115" y="102286"/>
                  </a:moveTo>
                  <a:lnTo>
                    <a:pt x="45226" y="102336"/>
                  </a:lnTo>
                  <a:cubicBezTo>
                    <a:pt x="46238" y="103110"/>
                    <a:pt x="47213" y="103898"/>
                    <a:pt x="48138" y="104685"/>
                  </a:cubicBezTo>
                  <a:cubicBezTo>
                    <a:pt x="48988" y="105397"/>
                    <a:pt x="49775" y="106147"/>
                    <a:pt x="50525" y="106884"/>
                  </a:cubicBezTo>
                  <a:lnTo>
                    <a:pt x="46501" y="106672"/>
                  </a:lnTo>
                  <a:cubicBezTo>
                    <a:pt x="44801" y="105097"/>
                    <a:pt x="43002" y="103635"/>
                    <a:pt x="41115" y="102286"/>
                  </a:cubicBezTo>
                  <a:close/>
                  <a:moveTo>
                    <a:pt x="72169" y="101011"/>
                  </a:moveTo>
                  <a:cubicBezTo>
                    <a:pt x="72944" y="101786"/>
                    <a:pt x="73744" y="102661"/>
                    <a:pt x="74693" y="103735"/>
                  </a:cubicBezTo>
                  <a:cubicBezTo>
                    <a:pt x="74806" y="103860"/>
                    <a:pt x="74906" y="103985"/>
                    <a:pt x="75018" y="104110"/>
                  </a:cubicBezTo>
                  <a:cubicBezTo>
                    <a:pt x="75168" y="104298"/>
                    <a:pt x="75331" y="104485"/>
                    <a:pt x="75481" y="104660"/>
                  </a:cubicBezTo>
                  <a:cubicBezTo>
                    <a:pt x="76056" y="105347"/>
                    <a:pt x="76605" y="106035"/>
                    <a:pt x="77130" y="106710"/>
                  </a:cubicBezTo>
                  <a:cubicBezTo>
                    <a:pt x="75756" y="106872"/>
                    <a:pt x="74368" y="106997"/>
                    <a:pt x="73006" y="107084"/>
                  </a:cubicBezTo>
                  <a:cubicBezTo>
                    <a:pt x="72194" y="106072"/>
                    <a:pt x="71419" y="105147"/>
                    <a:pt x="70607" y="104248"/>
                  </a:cubicBezTo>
                  <a:cubicBezTo>
                    <a:pt x="69882" y="103448"/>
                    <a:pt x="69045" y="102561"/>
                    <a:pt x="68045" y="101573"/>
                  </a:cubicBezTo>
                  <a:cubicBezTo>
                    <a:pt x="69557" y="101398"/>
                    <a:pt x="70907" y="101211"/>
                    <a:pt x="72169" y="101011"/>
                  </a:cubicBezTo>
                  <a:close/>
                  <a:moveTo>
                    <a:pt x="54236" y="102361"/>
                  </a:moveTo>
                  <a:cubicBezTo>
                    <a:pt x="55236" y="103198"/>
                    <a:pt x="56173" y="104048"/>
                    <a:pt x="57048" y="104885"/>
                  </a:cubicBezTo>
                  <a:lnTo>
                    <a:pt x="57036" y="104898"/>
                  </a:lnTo>
                  <a:cubicBezTo>
                    <a:pt x="57898" y="105735"/>
                    <a:pt x="58660" y="106522"/>
                    <a:pt x="59360" y="107284"/>
                  </a:cubicBezTo>
                  <a:cubicBezTo>
                    <a:pt x="58010" y="107247"/>
                    <a:pt x="56648" y="107197"/>
                    <a:pt x="55311" y="107122"/>
                  </a:cubicBezTo>
                  <a:cubicBezTo>
                    <a:pt x="54511" y="106285"/>
                    <a:pt x="53649" y="105435"/>
                    <a:pt x="52762" y="104598"/>
                  </a:cubicBezTo>
                  <a:cubicBezTo>
                    <a:pt x="51937" y="103823"/>
                    <a:pt x="51050" y="103085"/>
                    <a:pt x="50150" y="102373"/>
                  </a:cubicBezTo>
                  <a:lnTo>
                    <a:pt x="50912" y="102373"/>
                  </a:lnTo>
                  <a:cubicBezTo>
                    <a:pt x="51999" y="102373"/>
                    <a:pt x="53124" y="102373"/>
                    <a:pt x="54236" y="102361"/>
                  </a:cubicBezTo>
                  <a:close/>
                  <a:moveTo>
                    <a:pt x="63259" y="102023"/>
                  </a:moveTo>
                  <a:cubicBezTo>
                    <a:pt x="63709" y="102436"/>
                    <a:pt x="64159" y="102873"/>
                    <a:pt x="64634" y="103348"/>
                  </a:cubicBezTo>
                  <a:cubicBezTo>
                    <a:pt x="65546" y="104260"/>
                    <a:pt x="66421" y="105197"/>
                    <a:pt x="67245" y="106135"/>
                  </a:cubicBezTo>
                  <a:cubicBezTo>
                    <a:pt x="67570" y="106510"/>
                    <a:pt x="67920" y="106922"/>
                    <a:pt x="68270" y="107334"/>
                  </a:cubicBezTo>
                  <a:cubicBezTo>
                    <a:pt x="67149" y="107365"/>
                    <a:pt x="66020" y="107388"/>
                    <a:pt x="64889" y="107388"/>
                  </a:cubicBezTo>
                  <a:cubicBezTo>
                    <a:pt x="64646" y="107388"/>
                    <a:pt x="64402" y="107387"/>
                    <a:pt x="64159" y="107384"/>
                  </a:cubicBezTo>
                  <a:cubicBezTo>
                    <a:pt x="62597" y="105572"/>
                    <a:pt x="60922" y="103860"/>
                    <a:pt x="59135" y="102273"/>
                  </a:cubicBezTo>
                  <a:lnTo>
                    <a:pt x="59460" y="102248"/>
                  </a:lnTo>
                  <a:cubicBezTo>
                    <a:pt x="60710" y="102186"/>
                    <a:pt x="61984" y="102111"/>
                    <a:pt x="63259" y="102023"/>
                  </a:cubicBezTo>
                  <a:close/>
                  <a:moveTo>
                    <a:pt x="99787" y="100736"/>
                  </a:moveTo>
                  <a:cubicBezTo>
                    <a:pt x="100924" y="102461"/>
                    <a:pt x="101986" y="104223"/>
                    <a:pt x="102923" y="105947"/>
                  </a:cubicBezTo>
                  <a:cubicBezTo>
                    <a:pt x="103186" y="106435"/>
                    <a:pt x="103461" y="106947"/>
                    <a:pt x="103798" y="107597"/>
                  </a:cubicBezTo>
                  <a:cubicBezTo>
                    <a:pt x="102349" y="108197"/>
                    <a:pt x="100899" y="108746"/>
                    <a:pt x="99449" y="109221"/>
                  </a:cubicBezTo>
                  <a:lnTo>
                    <a:pt x="99449" y="109234"/>
                  </a:lnTo>
                  <a:cubicBezTo>
                    <a:pt x="99162" y="108684"/>
                    <a:pt x="98875" y="108134"/>
                    <a:pt x="98575" y="107584"/>
                  </a:cubicBezTo>
                  <a:cubicBezTo>
                    <a:pt x="97850" y="106310"/>
                    <a:pt x="97175" y="105185"/>
                    <a:pt x="96525" y="104160"/>
                  </a:cubicBezTo>
                  <a:cubicBezTo>
                    <a:pt x="96200" y="103648"/>
                    <a:pt x="95863" y="103123"/>
                    <a:pt x="95488" y="102573"/>
                  </a:cubicBezTo>
                  <a:cubicBezTo>
                    <a:pt x="96975" y="101986"/>
                    <a:pt x="98425" y="101373"/>
                    <a:pt x="99787" y="100736"/>
                  </a:cubicBezTo>
                  <a:close/>
                  <a:moveTo>
                    <a:pt x="117995" y="100086"/>
                  </a:moveTo>
                  <a:cubicBezTo>
                    <a:pt x="118257" y="100599"/>
                    <a:pt x="118519" y="101161"/>
                    <a:pt x="118857" y="101873"/>
                  </a:cubicBezTo>
                  <a:cubicBezTo>
                    <a:pt x="119432" y="103110"/>
                    <a:pt x="119994" y="104398"/>
                    <a:pt x="120531" y="105697"/>
                  </a:cubicBezTo>
                  <a:cubicBezTo>
                    <a:pt x="120781" y="106310"/>
                    <a:pt x="121019" y="106909"/>
                    <a:pt x="121231" y="107497"/>
                  </a:cubicBezTo>
                  <a:cubicBezTo>
                    <a:pt x="119669" y="108472"/>
                    <a:pt x="118120" y="109384"/>
                    <a:pt x="116620" y="110209"/>
                  </a:cubicBezTo>
                  <a:cubicBezTo>
                    <a:pt x="116370" y="109546"/>
                    <a:pt x="116158" y="108984"/>
                    <a:pt x="115945" y="108472"/>
                  </a:cubicBezTo>
                  <a:cubicBezTo>
                    <a:pt x="115445" y="107259"/>
                    <a:pt x="114895" y="106010"/>
                    <a:pt x="114321" y="104760"/>
                  </a:cubicBezTo>
                  <a:cubicBezTo>
                    <a:pt x="114033" y="104148"/>
                    <a:pt x="113746" y="103560"/>
                    <a:pt x="113458" y="102986"/>
                  </a:cubicBezTo>
                  <a:cubicBezTo>
                    <a:pt x="114958" y="102098"/>
                    <a:pt x="116482" y="101111"/>
                    <a:pt x="117995" y="100086"/>
                  </a:cubicBezTo>
                  <a:close/>
                  <a:moveTo>
                    <a:pt x="28668" y="106335"/>
                  </a:moveTo>
                  <a:lnTo>
                    <a:pt x="28780" y="106422"/>
                  </a:lnTo>
                  <a:cubicBezTo>
                    <a:pt x="30205" y="107409"/>
                    <a:pt x="31567" y="108484"/>
                    <a:pt x="32879" y="109634"/>
                  </a:cubicBezTo>
                  <a:cubicBezTo>
                    <a:pt x="33229" y="109946"/>
                    <a:pt x="33554" y="110234"/>
                    <a:pt x="33867" y="110534"/>
                  </a:cubicBezTo>
                  <a:cubicBezTo>
                    <a:pt x="33242" y="110527"/>
                    <a:pt x="32611" y="110524"/>
                    <a:pt x="31980" y="110524"/>
                  </a:cubicBezTo>
                  <a:cubicBezTo>
                    <a:pt x="31349" y="110524"/>
                    <a:pt x="30717" y="110527"/>
                    <a:pt x="30093" y="110534"/>
                  </a:cubicBezTo>
                  <a:cubicBezTo>
                    <a:pt x="29443" y="109959"/>
                    <a:pt x="28880" y="109496"/>
                    <a:pt x="28356" y="109096"/>
                  </a:cubicBezTo>
                  <a:cubicBezTo>
                    <a:pt x="28231" y="108297"/>
                    <a:pt x="28081" y="107422"/>
                    <a:pt x="27856" y="106360"/>
                  </a:cubicBezTo>
                  <a:cubicBezTo>
                    <a:pt x="28056" y="106347"/>
                    <a:pt x="28256" y="106347"/>
                    <a:pt x="28443" y="106335"/>
                  </a:cubicBezTo>
                  <a:lnTo>
                    <a:pt x="28443" y="106335"/>
                  </a:lnTo>
                  <a:lnTo>
                    <a:pt x="28431" y="106347"/>
                  </a:lnTo>
                  <a:lnTo>
                    <a:pt x="28431" y="106347"/>
                  </a:lnTo>
                  <a:lnTo>
                    <a:pt x="28668" y="106335"/>
                  </a:lnTo>
                  <a:close/>
                  <a:moveTo>
                    <a:pt x="33617" y="106447"/>
                  </a:moveTo>
                  <a:cubicBezTo>
                    <a:pt x="34979" y="106447"/>
                    <a:pt x="36341" y="106485"/>
                    <a:pt x="37653" y="106535"/>
                  </a:cubicBezTo>
                  <a:lnTo>
                    <a:pt x="37641" y="106547"/>
                  </a:lnTo>
                  <a:cubicBezTo>
                    <a:pt x="38953" y="107609"/>
                    <a:pt x="40202" y="108746"/>
                    <a:pt x="41390" y="109959"/>
                  </a:cubicBezTo>
                  <a:cubicBezTo>
                    <a:pt x="41577" y="110159"/>
                    <a:pt x="41765" y="110359"/>
                    <a:pt x="41952" y="110571"/>
                  </a:cubicBezTo>
                  <a:cubicBezTo>
                    <a:pt x="42052" y="110683"/>
                    <a:pt x="42164" y="110796"/>
                    <a:pt x="42277" y="110921"/>
                  </a:cubicBezTo>
                  <a:cubicBezTo>
                    <a:pt x="40827" y="110821"/>
                    <a:pt x="39590" y="110746"/>
                    <a:pt x="38428" y="110683"/>
                  </a:cubicBezTo>
                  <a:cubicBezTo>
                    <a:pt x="36928" y="109159"/>
                    <a:pt x="35316" y="107747"/>
                    <a:pt x="33617" y="106447"/>
                  </a:cubicBezTo>
                  <a:close/>
                  <a:moveTo>
                    <a:pt x="42452" y="106735"/>
                  </a:moveTo>
                  <a:lnTo>
                    <a:pt x="42452" y="106735"/>
                  </a:lnTo>
                  <a:cubicBezTo>
                    <a:pt x="43764" y="106797"/>
                    <a:pt x="45089" y="106859"/>
                    <a:pt x="46413" y="106934"/>
                  </a:cubicBezTo>
                  <a:lnTo>
                    <a:pt x="46413" y="106947"/>
                  </a:lnTo>
                  <a:cubicBezTo>
                    <a:pt x="46851" y="107347"/>
                    <a:pt x="47263" y="107759"/>
                    <a:pt x="47613" y="108097"/>
                  </a:cubicBezTo>
                  <a:cubicBezTo>
                    <a:pt x="48438" y="108921"/>
                    <a:pt x="49213" y="109759"/>
                    <a:pt x="49925" y="110596"/>
                  </a:cubicBezTo>
                  <a:cubicBezTo>
                    <a:pt x="50175" y="110883"/>
                    <a:pt x="50475" y="111246"/>
                    <a:pt x="50775" y="111621"/>
                  </a:cubicBezTo>
                  <a:cubicBezTo>
                    <a:pt x="49475" y="111508"/>
                    <a:pt x="48188" y="111383"/>
                    <a:pt x="46901" y="111283"/>
                  </a:cubicBezTo>
                  <a:cubicBezTo>
                    <a:pt x="45526" y="109659"/>
                    <a:pt x="44039" y="108147"/>
                    <a:pt x="42452" y="106735"/>
                  </a:cubicBezTo>
                  <a:close/>
                  <a:moveTo>
                    <a:pt x="90739" y="104210"/>
                  </a:moveTo>
                  <a:cubicBezTo>
                    <a:pt x="91851" y="105822"/>
                    <a:pt x="92889" y="107484"/>
                    <a:pt x="93813" y="109109"/>
                  </a:cubicBezTo>
                  <a:cubicBezTo>
                    <a:pt x="94088" y="109596"/>
                    <a:pt x="94363" y="110121"/>
                    <a:pt x="94651" y="110658"/>
                  </a:cubicBezTo>
                  <a:cubicBezTo>
                    <a:pt x="93276" y="111008"/>
                    <a:pt x="91851" y="111333"/>
                    <a:pt x="90389" y="111621"/>
                  </a:cubicBezTo>
                  <a:cubicBezTo>
                    <a:pt x="89827" y="110571"/>
                    <a:pt x="89202" y="109496"/>
                    <a:pt x="88552" y="108447"/>
                  </a:cubicBezTo>
                  <a:cubicBezTo>
                    <a:pt x="87927" y="107397"/>
                    <a:pt x="87203" y="106347"/>
                    <a:pt x="86503" y="105360"/>
                  </a:cubicBezTo>
                  <a:cubicBezTo>
                    <a:pt x="87915" y="105022"/>
                    <a:pt x="89327" y="104648"/>
                    <a:pt x="90739" y="104210"/>
                  </a:cubicBezTo>
                  <a:close/>
                  <a:moveTo>
                    <a:pt x="51187" y="107184"/>
                  </a:moveTo>
                  <a:lnTo>
                    <a:pt x="55224" y="107397"/>
                  </a:lnTo>
                  <a:cubicBezTo>
                    <a:pt x="56011" y="108209"/>
                    <a:pt x="56761" y="109071"/>
                    <a:pt x="57485" y="109946"/>
                  </a:cubicBezTo>
                  <a:cubicBezTo>
                    <a:pt x="58110" y="110696"/>
                    <a:pt x="58735" y="111521"/>
                    <a:pt x="59360" y="112408"/>
                  </a:cubicBezTo>
                  <a:lnTo>
                    <a:pt x="55386" y="112046"/>
                  </a:lnTo>
                  <a:cubicBezTo>
                    <a:pt x="54099" y="110334"/>
                    <a:pt x="52699" y="108709"/>
                    <a:pt x="51187" y="107184"/>
                  </a:cubicBezTo>
                  <a:close/>
                  <a:moveTo>
                    <a:pt x="81767" y="106335"/>
                  </a:moveTo>
                  <a:cubicBezTo>
                    <a:pt x="83191" y="108272"/>
                    <a:pt x="84478" y="110296"/>
                    <a:pt x="85641" y="112383"/>
                  </a:cubicBezTo>
                  <a:cubicBezTo>
                    <a:pt x="84316" y="112558"/>
                    <a:pt x="82916" y="112708"/>
                    <a:pt x="81492" y="112820"/>
                  </a:cubicBezTo>
                  <a:cubicBezTo>
                    <a:pt x="81204" y="112321"/>
                    <a:pt x="80917" y="111821"/>
                    <a:pt x="80604" y="111321"/>
                  </a:cubicBezTo>
                  <a:cubicBezTo>
                    <a:pt x="79980" y="110321"/>
                    <a:pt x="79305" y="109284"/>
                    <a:pt x="78592" y="108272"/>
                  </a:cubicBezTo>
                  <a:cubicBezTo>
                    <a:pt x="78280" y="107834"/>
                    <a:pt x="77955" y="107384"/>
                    <a:pt x="77630" y="106934"/>
                  </a:cubicBezTo>
                  <a:cubicBezTo>
                    <a:pt x="79055" y="106760"/>
                    <a:pt x="80454" y="106560"/>
                    <a:pt x="81767" y="106335"/>
                  </a:cubicBezTo>
                  <a:close/>
                  <a:moveTo>
                    <a:pt x="59985" y="107572"/>
                  </a:moveTo>
                  <a:lnTo>
                    <a:pt x="59985" y="107572"/>
                  </a:lnTo>
                  <a:cubicBezTo>
                    <a:pt x="61334" y="107609"/>
                    <a:pt x="62697" y="107634"/>
                    <a:pt x="64034" y="107647"/>
                  </a:cubicBezTo>
                  <a:cubicBezTo>
                    <a:pt x="65483" y="109321"/>
                    <a:pt x="66808" y="111096"/>
                    <a:pt x="68008" y="112958"/>
                  </a:cubicBezTo>
                  <a:cubicBezTo>
                    <a:pt x="66671" y="112895"/>
                    <a:pt x="65321" y="112833"/>
                    <a:pt x="63996" y="112745"/>
                  </a:cubicBezTo>
                  <a:lnTo>
                    <a:pt x="64009" y="112745"/>
                  </a:lnTo>
                  <a:cubicBezTo>
                    <a:pt x="63059" y="111346"/>
                    <a:pt x="62047" y="109984"/>
                    <a:pt x="60947" y="108684"/>
                  </a:cubicBezTo>
                  <a:cubicBezTo>
                    <a:pt x="60647" y="108334"/>
                    <a:pt x="60322" y="107959"/>
                    <a:pt x="59985" y="107572"/>
                  </a:cubicBezTo>
                  <a:close/>
                  <a:moveTo>
                    <a:pt x="72894" y="107384"/>
                  </a:moveTo>
                  <a:cubicBezTo>
                    <a:pt x="73644" y="108347"/>
                    <a:pt x="74356" y="109309"/>
                    <a:pt x="74993" y="110246"/>
                  </a:cubicBezTo>
                  <a:cubicBezTo>
                    <a:pt x="75631" y="111183"/>
                    <a:pt x="76231" y="112133"/>
                    <a:pt x="76780" y="113058"/>
                  </a:cubicBezTo>
                  <a:cubicBezTo>
                    <a:pt x="75759" y="113086"/>
                    <a:pt x="74730" y="113100"/>
                    <a:pt x="73710" y="113100"/>
                  </a:cubicBezTo>
                  <a:cubicBezTo>
                    <a:pt x="73370" y="113100"/>
                    <a:pt x="73031" y="113098"/>
                    <a:pt x="72694" y="113095"/>
                  </a:cubicBezTo>
                  <a:lnTo>
                    <a:pt x="72681" y="113095"/>
                  </a:lnTo>
                  <a:cubicBezTo>
                    <a:pt x="71494" y="111171"/>
                    <a:pt x="70182" y="109334"/>
                    <a:pt x="68757" y="107572"/>
                  </a:cubicBezTo>
                  <a:cubicBezTo>
                    <a:pt x="70220" y="107534"/>
                    <a:pt x="71569" y="107472"/>
                    <a:pt x="72894" y="107384"/>
                  </a:cubicBezTo>
                  <a:close/>
                  <a:moveTo>
                    <a:pt x="108547" y="105685"/>
                  </a:moveTo>
                  <a:cubicBezTo>
                    <a:pt x="109697" y="107959"/>
                    <a:pt x="110709" y="110309"/>
                    <a:pt x="111609" y="112695"/>
                  </a:cubicBezTo>
                  <a:cubicBezTo>
                    <a:pt x="110109" y="113383"/>
                    <a:pt x="108597" y="114008"/>
                    <a:pt x="107122" y="114557"/>
                  </a:cubicBezTo>
                  <a:cubicBezTo>
                    <a:pt x="106260" y="112221"/>
                    <a:pt x="105273" y="109934"/>
                    <a:pt x="104148" y="107722"/>
                  </a:cubicBezTo>
                  <a:lnTo>
                    <a:pt x="104148" y="107709"/>
                  </a:lnTo>
                  <a:cubicBezTo>
                    <a:pt x="105598" y="107097"/>
                    <a:pt x="107085" y="106410"/>
                    <a:pt x="108547" y="105685"/>
                  </a:cubicBezTo>
                  <a:close/>
                  <a:moveTo>
                    <a:pt x="126330" y="104348"/>
                  </a:moveTo>
                  <a:lnTo>
                    <a:pt x="126342" y="104385"/>
                  </a:lnTo>
                  <a:cubicBezTo>
                    <a:pt x="126817" y="105697"/>
                    <a:pt x="127317" y="107059"/>
                    <a:pt x="127729" y="108384"/>
                  </a:cubicBezTo>
                  <a:cubicBezTo>
                    <a:pt x="127492" y="109846"/>
                    <a:pt x="127330" y="111321"/>
                    <a:pt x="127255" y="112808"/>
                  </a:cubicBezTo>
                  <a:cubicBezTo>
                    <a:pt x="125955" y="113645"/>
                    <a:pt x="124893" y="114308"/>
                    <a:pt x="123893" y="114882"/>
                  </a:cubicBezTo>
                  <a:cubicBezTo>
                    <a:pt x="123243" y="112421"/>
                    <a:pt x="122456" y="109984"/>
                    <a:pt x="121556" y="107584"/>
                  </a:cubicBezTo>
                  <a:cubicBezTo>
                    <a:pt x="122793" y="106810"/>
                    <a:pt x="124005" y="105997"/>
                    <a:pt x="125143" y="105185"/>
                  </a:cubicBezTo>
                  <a:cubicBezTo>
                    <a:pt x="125543" y="104910"/>
                    <a:pt x="125942" y="104635"/>
                    <a:pt x="126330" y="104348"/>
                  </a:cubicBezTo>
                  <a:close/>
                  <a:moveTo>
                    <a:pt x="29868" y="110671"/>
                  </a:moveTo>
                  <a:lnTo>
                    <a:pt x="29968" y="110758"/>
                  </a:lnTo>
                  <a:cubicBezTo>
                    <a:pt x="31492" y="112096"/>
                    <a:pt x="32904" y="113545"/>
                    <a:pt x="34217" y="115095"/>
                  </a:cubicBezTo>
                  <a:cubicBezTo>
                    <a:pt x="33617" y="115082"/>
                    <a:pt x="33014" y="115076"/>
                    <a:pt x="32414" y="115076"/>
                  </a:cubicBezTo>
                  <a:cubicBezTo>
                    <a:pt x="31814" y="115076"/>
                    <a:pt x="31217" y="115082"/>
                    <a:pt x="30630" y="115095"/>
                  </a:cubicBezTo>
                  <a:cubicBezTo>
                    <a:pt x="30305" y="114745"/>
                    <a:pt x="29980" y="114395"/>
                    <a:pt x="29630" y="114033"/>
                  </a:cubicBezTo>
                  <a:cubicBezTo>
                    <a:pt x="29355" y="113745"/>
                    <a:pt x="29055" y="113458"/>
                    <a:pt x="28768" y="113183"/>
                  </a:cubicBezTo>
                  <a:cubicBezTo>
                    <a:pt x="28718" y="112246"/>
                    <a:pt x="28668" y="111446"/>
                    <a:pt x="28581" y="110721"/>
                  </a:cubicBezTo>
                  <a:cubicBezTo>
                    <a:pt x="28855" y="110721"/>
                    <a:pt x="29143" y="110696"/>
                    <a:pt x="29430" y="110683"/>
                  </a:cubicBezTo>
                  <a:lnTo>
                    <a:pt x="29868" y="110671"/>
                  </a:lnTo>
                  <a:close/>
                  <a:moveTo>
                    <a:pt x="34541" y="110796"/>
                  </a:moveTo>
                  <a:lnTo>
                    <a:pt x="34541" y="110796"/>
                  </a:lnTo>
                  <a:cubicBezTo>
                    <a:pt x="35804" y="110833"/>
                    <a:pt x="37078" y="110871"/>
                    <a:pt x="38340" y="110933"/>
                  </a:cubicBezTo>
                  <a:cubicBezTo>
                    <a:pt x="38728" y="111333"/>
                    <a:pt x="39078" y="111708"/>
                    <a:pt x="39415" y="112071"/>
                  </a:cubicBezTo>
                  <a:cubicBezTo>
                    <a:pt x="40102" y="112858"/>
                    <a:pt x="40777" y="113670"/>
                    <a:pt x="41415" y="114482"/>
                  </a:cubicBezTo>
                  <a:cubicBezTo>
                    <a:pt x="41677" y="114832"/>
                    <a:pt x="41927" y="115157"/>
                    <a:pt x="42152" y="115482"/>
                  </a:cubicBezTo>
                  <a:cubicBezTo>
                    <a:pt x="40777" y="115370"/>
                    <a:pt x="39603" y="115295"/>
                    <a:pt x="38503" y="115232"/>
                  </a:cubicBezTo>
                  <a:cubicBezTo>
                    <a:pt x="37903" y="114445"/>
                    <a:pt x="37241" y="113645"/>
                    <a:pt x="36553" y="112883"/>
                  </a:cubicBezTo>
                  <a:cubicBezTo>
                    <a:pt x="35916" y="112183"/>
                    <a:pt x="35241" y="111471"/>
                    <a:pt x="34541" y="110796"/>
                  </a:cubicBezTo>
                  <a:close/>
                  <a:moveTo>
                    <a:pt x="42914" y="111208"/>
                  </a:moveTo>
                  <a:lnTo>
                    <a:pt x="42914" y="111208"/>
                  </a:lnTo>
                  <a:cubicBezTo>
                    <a:pt x="44189" y="111296"/>
                    <a:pt x="45476" y="111408"/>
                    <a:pt x="46763" y="111521"/>
                  </a:cubicBezTo>
                  <a:cubicBezTo>
                    <a:pt x="47438" y="112308"/>
                    <a:pt x="48075" y="113145"/>
                    <a:pt x="48688" y="113983"/>
                  </a:cubicBezTo>
                  <a:cubicBezTo>
                    <a:pt x="49238" y="114745"/>
                    <a:pt x="49762" y="115532"/>
                    <a:pt x="50250" y="116319"/>
                  </a:cubicBezTo>
                  <a:lnTo>
                    <a:pt x="48788" y="116145"/>
                  </a:lnTo>
                  <a:cubicBezTo>
                    <a:pt x="48038" y="116070"/>
                    <a:pt x="47276" y="115982"/>
                    <a:pt x="46526" y="115907"/>
                  </a:cubicBezTo>
                  <a:cubicBezTo>
                    <a:pt x="45439" y="114245"/>
                    <a:pt x="44226" y="112683"/>
                    <a:pt x="42914" y="111208"/>
                  </a:cubicBezTo>
                  <a:close/>
                  <a:moveTo>
                    <a:pt x="99312" y="109521"/>
                  </a:moveTo>
                  <a:cubicBezTo>
                    <a:pt x="100424" y="111683"/>
                    <a:pt x="101399" y="113908"/>
                    <a:pt x="102249" y="116182"/>
                  </a:cubicBezTo>
                  <a:cubicBezTo>
                    <a:pt x="100812" y="116607"/>
                    <a:pt x="99349" y="116982"/>
                    <a:pt x="97912" y="117307"/>
                  </a:cubicBezTo>
                  <a:cubicBezTo>
                    <a:pt x="97075" y="115082"/>
                    <a:pt x="96113" y="112908"/>
                    <a:pt x="95013" y="110808"/>
                  </a:cubicBezTo>
                  <a:cubicBezTo>
                    <a:pt x="96438" y="110434"/>
                    <a:pt x="97887" y="110009"/>
                    <a:pt x="99312" y="109521"/>
                  </a:cubicBezTo>
                  <a:close/>
                  <a:moveTo>
                    <a:pt x="51362" y="111933"/>
                  </a:moveTo>
                  <a:lnTo>
                    <a:pt x="55274" y="112296"/>
                  </a:lnTo>
                  <a:cubicBezTo>
                    <a:pt x="56473" y="113908"/>
                    <a:pt x="57548" y="115595"/>
                    <a:pt x="58498" y="117369"/>
                  </a:cubicBezTo>
                  <a:lnTo>
                    <a:pt x="54711" y="116907"/>
                  </a:lnTo>
                  <a:cubicBezTo>
                    <a:pt x="54161" y="115945"/>
                    <a:pt x="53636" y="115082"/>
                    <a:pt x="53087" y="114270"/>
                  </a:cubicBezTo>
                  <a:cubicBezTo>
                    <a:pt x="52587" y="113545"/>
                    <a:pt x="52012" y="112770"/>
                    <a:pt x="51362" y="111933"/>
                  </a:cubicBezTo>
                  <a:close/>
                  <a:moveTo>
                    <a:pt x="59872" y="112695"/>
                  </a:moveTo>
                  <a:cubicBezTo>
                    <a:pt x="61184" y="112795"/>
                    <a:pt x="62522" y="112895"/>
                    <a:pt x="63859" y="112983"/>
                  </a:cubicBezTo>
                  <a:cubicBezTo>
                    <a:pt x="64996" y="114695"/>
                    <a:pt x="66008" y="116482"/>
                    <a:pt x="66895" y="118344"/>
                  </a:cubicBezTo>
                  <a:cubicBezTo>
                    <a:pt x="65496" y="118206"/>
                    <a:pt x="64146" y="118044"/>
                    <a:pt x="62996" y="117907"/>
                  </a:cubicBezTo>
                  <a:cubicBezTo>
                    <a:pt x="62072" y="116095"/>
                    <a:pt x="61034" y="114358"/>
                    <a:pt x="59872" y="112695"/>
                  </a:cubicBezTo>
                  <a:close/>
                  <a:moveTo>
                    <a:pt x="90252" y="111908"/>
                  </a:moveTo>
                  <a:cubicBezTo>
                    <a:pt x="91327" y="113945"/>
                    <a:pt x="92289" y="116057"/>
                    <a:pt x="93114" y="118206"/>
                  </a:cubicBezTo>
                  <a:cubicBezTo>
                    <a:pt x="91551" y="118456"/>
                    <a:pt x="90052" y="118619"/>
                    <a:pt x="88902" y="118731"/>
                  </a:cubicBezTo>
                  <a:lnTo>
                    <a:pt x="88890" y="118731"/>
                  </a:lnTo>
                  <a:cubicBezTo>
                    <a:pt x="88077" y="116619"/>
                    <a:pt x="87115" y="114582"/>
                    <a:pt x="86040" y="112595"/>
                  </a:cubicBezTo>
                  <a:cubicBezTo>
                    <a:pt x="87428" y="112408"/>
                    <a:pt x="88852" y="112183"/>
                    <a:pt x="90252" y="111908"/>
                  </a:cubicBezTo>
                  <a:close/>
                  <a:moveTo>
                    <a:pt x="68508" y="113245"/>
                  </a:moveTo>
                  <a:cubicBezTo>
                    <a:pt x="69845" y="113295"/>
                    <a:pt x="71194" y="113333"/>
                    <a:pt x="72531" y="113345"/>
                  </a:cubicBezTo>
                  <a:cubicBezTo>
                    <a:pt x="73631" y="115170"/>
                    <a:pt x="74606" y="117057"/>
                    <a:pt x="75456" y="119006"/>
                  </a:cubicBezTo>
                  <a:cubicBezTo>
                    <a:pt x="74131" y="118931"/>
                    <a:pt x="72781" y="118856"/>
                    <a:pt x="71444" y="118756"/>
                  </a:cubicBezTo>
                  <a:cubicBezTo>
                    <a:pt x="70594" y="116857"/>
                    <a:pt x="69607" y="115007"/>
                    <a:pt x="68508" y="113245"/>
                  </a:cubicBezTo>
                  <a:close/>
                  <a:moveTo>
                    <a:pt x="81329" y="113058"/>
                  </a:moveTo>
                  <a:cubicBezTo>
                    <a:pt x="82416" y="114995"/>
                    <a:pt x="83379" y="117007"/>
                    <a:pt x="84203" y="119069"/>
                  </a:cubicBezTo>
                  <a:cubicBezTo>
                    <a:pt x="82779" y="119106"/>
                    <a:pt x="81404" y="119119"/>
                    <a:pt x="80092" y="119119"/>
                  </a:cubicBezTo>
                  <a:cubicBezTo>
                    <a:pt x="79267" y="117107"/>
                    <a:pt x="78305" y="115157"/>
                    <a:pt x="77218" y="113270"/>
                  </a:cubicBezTo>
                  <a:cubicBezTo>
                    <a:pt x="78580" y="113233"/>
                    <a:pt x="79955" y="113158"/>
                    <a:pt x="81329" y="113058"/>
                  </a:cubicBezTo>
                  <a:close/>
                  <a:moveTo>
                    <a:pt x="116482" y="110546"/>
                  </a:moveTo>
                  <a:cubicBezTo>
                    <a:pt x="117345" y="112870"/>
                    <a:pt x="118082" y="115245"/>
                    <a:pt x="118707" y="117657"/>
                  </a:cubicBezTo>
                  <a:cubicBezTo>
                    <a:pt x="117145" y="118406"/>
                    <a:pt x="115583" y="119106"/>
                    <a:pt x="114058" y="119744"/>
                  </a:cubicBezTo>
                  <a:cubicBezTo>
                    <a:pt x="113471" y="117394"/>
                    <a:pt x="112758" y="115095"/>
                    <a:pt x="111921" y="112820"/>
                  </a:cubicBezTo>
                  <a:cubicBezTo>
                    <a:pt x="113433" y="112133"/>
                    <a:pt x="114958" y="111371"/>
                    <a:pt x="116482" y="110546"/>
                  </a:cubicBezTo>
                  <a:close/>
                  <a:moveTo>
                    <a:pt x="30443" y="115257"/>
                  </a:moveTo>
                  <a:lnTo>
                    <a:pt x="30505" y="115307"/>
                  </a:lnTo>
                  <a:cubicBezTo>
                    <a:pt x="31792" y="116757"/>
                    <a:pt x="32979" y="118306"/>
                    <a:pt x="34042" y="119944"/>
                  </a:cubicBezTo>
                  <a:cubicBezTo>
                    <a:pt x="33849" y="119941"/>
                    <a:pt x="33656" y="119940"/>
                    <a:pt x="33463" y="119940"/>
                  </a:cubicBezTo>
                  <a:cubicBezTo>
                    <a:pt x="32536" y="119940"/>
                    <a:pt x="31612" y="119964"/>
                    <a:pt x="30705" y="120005"/>
                  </a:cubicBezTo>
                  <a:lnTo>
                    <a:pt x="30705" y="120005"/>
                  </a:lnTo>
                  <a:cubicBezTo>
                    <a:pt x="30092" y="119143"/>
                    <a:pt x="29443" y="118306"/>
                    <a:pt x="28755" y="117494"/>
                  </a:cubicBezTo>
                  <a:cubicBezTo>
                    <a:pt x="28793" y="116732"/>
                    <a:pt x="28818" y="116032"/>
                    <a:pt x="28818" y="115332"/>
                  </a:cubicBezTo>
                  <a:lnTo>
                    <a:pt x="29493" y="115295"/>
                  </a:lnTo>
                  <a:cubicBezTo>
                    <a:pt x="29805" y="115282"/>
                    <a:pt x="30130" y="115270"/>
                    <a:pt x="30443" y="115257"/>
                  </a:cubicBezTo>
                  <a:close/>
                  <a:moveTo>
                    <a:pt x="34754" y="115357"/>
                  </a:moveTo>
                  <a:lnTo>
                    <a:pt x="34754" y="115357"/>
                  </a:lnTo>
                  <a:cubicBezTo>
                    <a:pt x="35941" y="115370"/>
                    <a:pt x="37153" y="115432"/>
                    <a:pt x="38365" y="115495"/>
                  </a:cubicBezTo>
                  <a:cubicBezTo>
                    <a:pt x="39503" y="116994"/>
                    <a:pt x="40527" y="118581"/>
                    <a:pt x="41427" y="120243"/>
                  </a:cubicBezTo>
                  <a:cubicBezTo>
                    <a:pt x="40152" y="120131"/>
                    <a:pt x="39040" y="120056"/>
                    <a:pt x="38003" y="120019"/>
                  </a:cubicBezTo>
                  <a:lnTo>
                    <a:pt x="37991" y="120019"/>
                  </a:lnTo>
                  <a:cubicBezTo>
                    <a:pt x="37041" y="118381"/>
                    <a:pt x="35954" y="116832"/>
                    <a:pt x="34754" y="115357"/>
                  </a:cubicBezTo>
                  <a:close/>
                  <a:moveTo>
                    <a:pt x="42677" y="115807"/>
                  </a:moveTo>
                  <a:lnTo>
                    <a:pt x="42677" y="115807"/>
                  </a:lnTo>
                  <a:cubicBezTo>
                    <a:pt x="43901" y="115907"/>
                    <a:pt x="45139" y="116020"/>
                    <a:pt x="46363" y="116157"/>
                  </a:cubicBezTo>
                  <a:cubicBezTo>
                    <a:pt x="46888" y="116944"/>
                    <a:pt x="47388" y="117794"/>
                    <a:pt x="47863" y="118669"/>
                  </a:cubicBezTo>
                  <a:cubicBezTo>
                    <a:pt x="48300" y="119469"/>
                    <a:pt x="48713" y="120281"/>
                    <a:pt x="49088" y="121106"/>
                  </a:cubicBezTo>
                  <a:cubicBezTo>
                    <a:pt x="48000" y="120956"/>
                    <a:pt x="46776" y="120793"/>
                    <a:pt x="45551" y="120656"/>
                  </a:cubicBezTo>
                  <a:lnTo>
                    <a:pt x="45539" y="120656"/>
                  </a:lnTo>
                  <a:cubicBezTo>
                    <a:pt x="44714" y="118969"/>
                    <a:pt x="43752" y="117344"/>
                    <a:pt x="42677" y="115807"/>
                  </a:cubicBezTo>
                  <a:close/>
                  <a:moveTo>
                    <a:pt x="50737" y="116632"/>
                  </a:moveTo>
                  <a:cubicBezTo>
                    <a:pt x="51674" y="116744"/>
                    <a:pt x="52612" y="116869"/>
                    <a:pt x="53574" y="116982"/>
                  </a:cubicBezTo>
                  <a:lnTo>
                    <a:pt x="54511" y="117107"/>
                  </a:lnTo>
                  <a:cubicBezTo>
                    <a:pt x="55448" y="118756"/>
                    <a:pt x="56261" y="120481"/>
                    <a:pt x="56961" y="122255"/>
                  </a:cubicBezTo>
                  <a:lnTo>
                    <a:pt x="53299" y="121706"/>
                  </a:lnTo>
                  <a:cubicBezTo>
                    <a:pt x="52574" y="119956"/>
                    <a:pt x="51712" y="118256"/>
                    <a:pt x="50737" y="116632"/>
                  </a:cubicBezTo>
                  <a:close/>
                  <a:moveTo>
                    <a:pt x="106997" y="114895"/>
                  </a:moveTo>
                  <a:cubicBezTo>
                    <a:pt x="107797" y="117107"/>
                    <a:pt x="108497" y="119369"/>
                    <a:pt x="109059" y="121656"/>
                  </a:cubicBezTo>
                  <a:cubicBezTo>
                    <a:pt x="107372" y="122205"/>
                    <a:pt x="105948" y="122630"/>
                    <a:pt x="104611" y="122980"/>
                  </a:cubicBezTo>
                  <a:cubicBezTo>
                    <a:pt x="104061" y="120731"/>
                    <a:pt x="103386" y="118519"/>
                    <a:pt x="102586" y="116357"/>
                  </a:cubicBezTo>
                  <a:cubicBezTo>
                    <a:pt x="104048" y="115920"/>
                    <a:pt x="105523" y="115432"/>
                    <a:pt x="106997" y="114895"/>
                  </a:cubicBezTo>
                  <a:close/>
                  <a:moveTo>
                    <a:pt x="58960" y="117694"/>
                  </a:moveTo>
                  <a:cubicBezTo>
                    <a:pt x="60247" y="117857"/>
                    <a:pt x="61534" y="118007"/>
                    <a:pt x="62834" y="118156"/>
                  </a:cubicBezTo>
                  <a:cubicBezTo>
                    <a:pt x="63696" y="119894"/>
                    <a:pt x="64434" y="121693"/>
                    <a:pt x="65058" y="123530"/>
                  </a:cubicBezTo>
                  <a:cubicBezTo>
                    <a:pt x="63784" y="123343"/>
                    <a:pt x="62522" y="123155"/>
                    <a:pt x="61272" y="122955"/>
                  </a:cubicBezTo>
                  <a:cubicBezTo>
                    <a:pt x="60622" y="121156"/>
                    <a:pt x="59860" y="119394"/>
                    <a:pt x="58960" y="117694"/>
                  </a:cubicBezTo>
                  <a:close/>
                  <a:moveTo>
                    <a:pt x="67345" y="118656"/>
                  </a:moveTo>
                  <a:cubicBezTo>
                    <a:pt x="68645" y="118794"/>
                    <a:pt x="69970" y="118906"/>
                    <a:pt x="71294" y="119006"/>
                  </a:cubicBezTo>
                  <a:cubicBezTo>
                    <a:pt x="72094" y="120831"/>
                    <a:pt x="72781" y="122705"/>
                    <a:pt x="73356" y="124617"/>
                  </a:cubicBezTo>
                  <a:cubicBezTo>
                    <a:pt x="72007" y="124480"/>
                    <a:pt x="70694" y="124317"/>
                    <a:pt x="69445" y="124142"/>
                  </a:cubicBezTo>
                  <a:cubicBezTo>
                    <a:pt x="69307" y="123668"/>
                    <a:pt x="69157" y="123205"/>
                    <a:pt x="69007" y="122768"/>
                  </a:cubicBezTo>
                  <a:cubicBezTo>
                    <a:pt x="68520" y="121381"/>
                    <a:pt x="67970" y="120006"/>
                    <a:pt x="67345" y="118656"/>
                  </a:cubicBezTo>
                  <a:close/>
                  <a:moveTo>
                    <a:pt x="123781" y="115182"/>
                  </a:moveTo>
                  <a:cubicBezTo>
                    <a:pt x="124380" y="117494"/>
                    <a:pt x="124893" y="119869"/>
                    <a:pt x="125268" y="122230"/>
                  </a:cubicBezTo>
                  <a:cubicBezTo>
                    <a:pt x="123631" y="123118"/>
                    <a:pt x="121993" y="123942"/>
                    <a:pt x="120406" y="124680"/>
                  </a:cubicBezTo>
                  <a:cubicBezTo>
                    <a:pt x="120057" y="122355"/>
                    <a:pt x="119582" y="120043"/>
                    <a:pt x="119007" y="117769"/>
                  </a:cubicBezTo>
                  <a:cubicBezTo>
                    <a:pt x="120569" y="116982"/>
                    <a:pt x="122181" y="116107"/>
                    <a:pt x="123781" y="115182"/>
                  </a:cubicBezTo>
                  <a:close/>
                  <a:moveTo>
                    <a:pt x="97750" y="117607"/>
                  </a:moveTo>
                  <a:cubicBezTo>
                    <a:pt x="98537" y="119731"/>
                    <a:pt x="99199" y="121893"/>
                    <a:pt x="99737" y="124080"/>
                  </a:cubicBezTo>
                  <a:cubicBezTo>
                    <a:pt x="98300" y="124355"/>
                    <a:pt x="96863" y="124580"/>
                    <a:pt x="95450" y="124755"/>
                  </a:cubicBezTo>
                  <a:cubicBezTo>
                    <a:pt x="94927" y="122609"/>
                    <a:pt x="94266" y="120489"/>
                    <a:pt x="93493" y="118418"/>
                  </a:cubicBezTo>
                  <a:lnTo>
                    <a:pt x="93493" y="118418"/>
                  </a:lnTo>
                  <a:cubicBezTo>
                    <a:pt x="95028" y="118168"/>
                    <a:pt x="96414" y="117906"/>
                    <a:pt x="97750" y="117607"/>
                  </a:cubicBezTo>
                  <a:close/>
                  <a:moveTo>
                    <a:pt x="34466" y="120168"/>
                  </a:moveTo>
                  <a:lnTo>
                    <a:pt x="34466" y="120168"/>
                  </a:lnTo>
                  <a:cubicBezTo>
                    <a:pt x="35329" y="120181"/>
                    <a:pt x="36229" y="120218"/>
                    <a:pt x="37091" y="120243"/>
                  </a:cubicBezTo>
                  <a:lnTo>
                    <a:pt x="37866" y="120268"/>
                  </a:lnTo>
                  <a:cubicBezTo>
                    <a:pt x="38790" y="121868"/>
                    <a:pt x="39603" y="123543"/>
                    <a:pt x="40290" y="125255"/>
                  </a:cubicBezTo>
                  <a:cubicBezTo>
                    <a:pt x="39115" y="125180"/>
                    <a:pt x="38066" y="125130"/>
                    <a:pt x="37091" y="125105"/>
                  </a:cubicBezTo>
                  <a:cubicBezTo>
                    <a:pt x="36341" y="123393"/>
                    <a:pt x="35454" y="121743"/>
                    <a:pt x="34466" y="120168"/>
                  </a:cubicBezTo>
                  <a:close/>
                  <a:moveTo>
                    <a:pt x="75856" y="119269"/>
                  </a:moveTo>
                  <a:lnTo>
                    <a:pt x="75856" y="119269"/>
                  </a:lnTo>
                  <a:cubicBezTo>
                    <a:pt x="77193" y="119331"/>
                    <a:pt x="78555" y="119369"/>
                    <a:pt x="79917" y="119381"/>
                  </a:cubicBezTo>
                  <a:cubicBezTo>
                    <a:pt x="80692" y="121293"/>
                    <a:pt x="81354" y="123268"/>
                    <a:pt x="81892" y="125267"/>
                  </a:cubicBezTo>
                  <a:cubicBezTo>
                    <a:pt x="80304" y="125192"/>
                    <a:pt x="79042" y="125117"/>
                    <a:pt x="77868" y="125030"/>
                  </a:cubicBezTo>
                  <a:lnTo>
                    <a:pt x="77855" y="125030"/>
                  </a:lnTo>
                  <a:cubicBezTo>
                    <a:pt x="77318" y="123068"/>
                    <a:pt x="76643" y="121143"/>
                    <a:pt x="75856" y="119269"/>
                  </a:cubicBezTo>
                  <a:close/>
                  <a:moveTo>
                    <a:pt x="30455" y="120143"/>
                  </a:moveTo>
                  <a:lnTo>
                    <a:pt x="30505" y="120218"/>
                  </a:lnTo>
                  <a:cubicBezTo>
                    <a:pt x="31592" y="121781"/>
                    <a:pt x="32567" y="123418"/>
                    <a:pt x="33404" y="125130"/>
                  </a:cubicBezTo>
                  <a:cubicBezTo>
                    <a:pt x="32380" y="125167"/>
                    <a:pt x="31355" y="125230"/>
                    <a:pt x="30368" y="125317"/>
                  </a:cubicBezTo>
                  <a:cubicBezTo>
                    <a:pt x="29718" y="124156"/>
                    <a:pt x="29019" y="123007"/>
                    <a:pt x="28257" y="121908"/>
                  </a:cubicBezTo>
                  <a:lnTo>
                    <a:pt x="28257" y="121908"/>
                  </a:lnTo>
                  <a:cubicBezTo>
                    <a:pt x="28332" y="121435"/>
                    <a:pt x="28419" y="120877"/>
                    <a:pt x="28493" y="120306"/>
                  </a:cubicBezTo>
                  <a:lnTo>
                    <a:pt x="28955" y="120268"/>
                  </a:lnTo>
                  <a:cubicBezTo>
                    <a:pt x="29443" y="120218"/>
                    <a:pt x="29955" y="120181"/>
                    <a:pt x="30455" y="120143"/>
                  </a:cubicBezTo>
                  <a:close/>
                  <a:moveTo>
                    <a:pt x="88740" y="118994"/>
                  </a:moveTo>
                  <a:cubicBezTo>
                    <a:pt x="89515" y="121006"/>
                    <a:pt x="90164" y="123055"/>
                    <a:pt x="90689" y="125142"/>
                  </a:cubicBezTo>
                  <a:cubicBezTo>
                    <a:pt x="89352" y="125242"/>
                    <a:pt x="87977" y="125292"/>
                    <a:pt x="86503" y="125317"/>
                  </a:cubicBezTo>
                  <a:lnTo>
                    <a:pt x="86490" y="125305"/>
                  </a:lnTo>
                  <a:cubicBezTo>
                    <a:pt x="85978" y="123255"/>
                    <a:pt x="85328" y="121243"/>
                    <a:pt x="84553" y="119281"/>
                  </a:cubicBezTo>
                  <a:cubicBezTo>
                    <a:pt x="85990" y="119219"/>
                    <a:pt x="87403" y="119131"/>
                    <a:pt x="88740" y="118994"/>
                  </a:cubicBezTo>
                  <a:close/>
                  <a:moveTo>
                    <a:pt x="41909" y="120544"/>
                  </a:moveTo>
                  <a:cubicBezTo>
                    <a:pt x="43056" y="120644"/>
                    <a:pt x="44216" y="120769"/>
                    <a:pt x="45389" y="120893"/>
                  </a:cubicBezTo>
                  <a:cubicBezTo>
                    <a:pt x="46201" y="122555"/>
                    <a:pt x="46888" y="124267"/>
                    <a:pt x="47463" y="126029"/>
                  </a:cubicBezTo>
                  <a:cubicBezTo>
                    <a:pt x="46238" y="125854"/>
                    <a:pt x="45139" y="125717"/>
                    <a:pt x="44126" y="125605"/>
                  </a:cubicBezTo>
                  <a:cubicBezTo>
                    <a:pt x="43503" y="123860"/>
                    <a:pt x="42756" y="122177"/>
                    <a:pt x="41909" y="120544"/>
                  </a:cubicBezTo>
                  <a:close/>
                  <a:moveTo>
                    <a:pt x="40665" y="125517"/>
                  </a:moveTo>
                  <a:lnTo>
                    <a:pt x="40665" y="125517"/>
                  </a:lnTo>
                  <a:cubicBezTo>
                    <a:pt x="41765" y="125592"/>
                    <a:pt x="42889" y="125692"/>
                    <a:pt x="44001" y="125817"/>
                  </a:cubicBezTo>
                  <a:lnTo>
                    <a:pt x="44001" y="125829"/>
                  </a:lnTo>
                  <a:lnTo>
                    <a:pt x="44101" y="125842"/>
                  </a:lnTo>
                  <a:cubicBezTo>
                    <a:pt x="44189" y="126092"/>
                    <a:pt x="44276" y="126354"/>
                    <a:pt x="44364" y="126617"/>
                  </a:cubicBezTo>
                  <a:cubicBezTo>
                    <a:pt x="44426" y="126804"/>
                    <a:pt x="44476" y="127004"/>
                    <a:pt x="44539" y="127192"/>
                  </a:cubicBezTo>
                  <a:cubicBezTo>
                    <a:pt x="43502" y="127092"/>
                    <a:pt x="42414" y="127029"/>
                    <a:pt x="41202" y="127017"/>
                  </a:cubicBezTo>
                  <a:lnTo>
                    <a:pt x="41127" y="126817"/>
                  </a:lnTo>
                  <a:cubicBezTo>
                    <a:pt x="40977" y="126379"/>
                    <a:pt x="40827" y="125942"/>
                    <a:pt x="40665" y="125517"/>
                  </a:cubicBezTo>
                  <a:close/>
                  <a:moveTo>
                    <a:pt x="113908" y="120081"/>
                  </a:moveTo>
                  <a:lnTo>
                    <a:pt x="113908" y="120093"/>
                  </a:lnTo>
                  <a:cubicBezTo>
                    <a:pt x="114470" y="122318"/>
                    <a:pt x="114908" y="124580"/>
                    <a:pt x="115233" y="126867"/>
                  </a:cubicBezTo>
                  <a:lnTo>
                    <a:pt x="115183" y="126879"/>
                  </a:lnTo>
                  <a:cubicBezTo>
                    <a:pt x="113558" y="126892"/>
                    <a:pt x="111946" y="127004"/>
                    <a:pt x="110334" y="127204"/>
                  </a:cubicBezTo>
                  <a:cubicBezTo>
                    <a:pt x="110022" y="125180"/>
                    <a:pt x="109684" y="123455"/>
                    <a:pt x="109284" y="121818"/>
                  </a:cubicBezTo>
                  <a:cubicBezTo>
                    <a:pt x="110809" y="121306"/>
                    <a:pt x="112359" y="120718"/>
                    <a:pt x="113908" y="120081"/>
                  </a:cubicBezTo>
                  <a:close/>
                  <a:moveTo>
                    <a:pt x="120281" y="125017"/>
                  </a:moveTo>
                  <a:cubicBezTo>
                    <a:pt x="120381" y="125655"/>
                    <a:pt x="120456" y="126292"/>
                    <a:pt x="120531" y="126917"/>
                  </a:cubicBezTo>
                  <a:lnTo>
                    <a:pt x="120556" y="127204"/>
                  </a:lnTo>
                  <a:cubicBezTo>
                    <a:pt x="118982" y="127004"/>
                    <a:pt x="117407" y="126892"/>
                    <a:pt x="115808" y="126879"/>
                  </a:cubicBezTo>
                  <a:cubicBezTo>
                    <a:pt x="117282" y="126304"/>
                    <a:pt x="118782" y="125680"/>
                    <a:pt x="120269" y="125017"/>
                  </a:cubicBezTo>
                  <a:close/>
                  <a:moveTo>
                    <a:pt x="49531" y="121406"/>
                  </a:moveTo>
                  <a:cubicBezTo>
                    <a:pt x="50716" y="121581"/>
                    <a:pt x="51914" y="121756"/>
                    <a:pt x="53112" y="121930"/>
                  </a:cubicBezTo>
                  <a:cubicBezTo>
                    <a:pt x="53824" y="123668"/>
                    <a:pt x="54424" y="125442"/>
                    <a:pt x="54886" y="127242"/>
                  </a:cubicBezTo>
                  <a:cubicBezTo>
                    <a:pt x="53824" y="127054"/>
                    <a:pt x="52612" y="126842"/>
                    <a:pt x="51412" y="126654"/>
                  </a:cubicBezTo>
                  <a:cubicBezTo>
                    <a:pt x="50901" y="124859"/>
                    <a:pt x="50278" y="123114"/>
                    <a:pt x="49531" y="121406"/>
                  </a:cubicBezTo>
                  <a:close/>
                  <a:moveTo>
                    <a:pt x="35548" y="125306"/>
                  </a:moveTo>
                  <a:cubicBezTo>
                    <a:pt x="36029" y="125306"/>
                    <a:pt x="36511" y="125313"/>
                    <a:pt x="36991" y="125330"/>
                  </a:cubicBezTo>
                  <a:lnTo>
                    <a:pt x="37003" y="125342"/>
                  </a:lnTo>
                  <a:lnTo>
                    <a:pt x="37116" y="125342"/>
                  </a:lnTo>
                  <a:cubicBezTo>
                    <a:pt x="37353" y="125904"/>
                    <a:pt x="37578" y="126479"/>
                    <a:pt x="37828" y="127117"/>
                  </a:cubicBezTo>
                  <a:cubicBezTo>
                    <a:pt x="36791" y="127192"/>
                    <a:pt x="35754" y="127304"/>
                    <a:pt x="34729" y="127454"/>
                  </a:cubicBezTo>
                  <a:cubicBezTo>
                    <a:pt x="34416" y="126667"/>
                    <a:pt x="34104" y="125979"/>
                    <a:pt x="33804" y="125330"/>
                  </a:cubicBezTo>
                  <a:cubicBezTo>
                    <a:pt x="34380" y="125316"/>
                    <a:pt x="34963" y="125306"/>
                    <a:pt x="35548" y="125306"/>
                  </a:cubicBezTo>
                  <a:close/>
                  <a:moveTo>
                    <a:pt x="47775" y="126317"/>
                  </a:moveTo>
                  <a:lnTo>
                    <a:pt x="47775" y="126317"/>
                  </a:lnTo>
                  <a:cubicBezTo>
                    <a:pt x="49050" y="126492"/>
                    <a:pt x="50312" y="126692"/>
                    <a:pt x="51287" y="126854"/>
                  </a:cubicBezTo>
                  <a:lnTo>
                    <a:pt x="51287" y="126867"/>
                  </a:lnTo>
                  <a:lnTo>
                    <a:pt x="51337" y="126867"/>
                  </a:lnTo>
                  <a:cubicBezTo>
                    <a:pt x="51425" y="127167"/>
                    <a:pt x="51499" y="127467"/>
                    <a:pt x="51574" y="127766"/>
                  </a:cubicBezTo>
                  <a:cubicBezTo>
                    <a:pt x="51649" y="128016"/>
                    <a:pt x="51712" y="128291"/>
                    <a:pt x="51787" y="128554"/>
                  </a:cubicBezTo>
                  <a:cubicBezTo>
                    <a:pt x="50575" y="128204"/>
                    <a:pt x="49363" y="127929"/>
                    <a:pt x="48175" y="127704"/>
                  </a:cubicBezTo>
                  <a:cubicBezTo>
                    <a:pt x="48125" y="127554"/>
                    <a:pt x="48088" y="127392"/>
                    <a:pt x="48038" y="127229"/>
                  </a:cubicBezTo>
                  <a:cubicBezTo>
                    <a:pt x="47963" y="126929"/>
                    <a:pt x="47863" y="126617"/>
                    <a:pt x="47775" y="126317"/>
                  </a:cubicBezTo>
                  <a:close/>
                  <a:moveTo>
                    <a:pt x="127617" y="121018"/>
                  </a:moveTo>
                  <a:cubicBezTo>
                    <a:pt x="127942" y="123255"/>
                    <a:pt x="128442" y="125455"/>
                    <a:pt x="129142" y="127616"/>
                  </a:cubicBezTo>
                  <a:cubicBezTo>
                    <a:pt x="128592" y="127929"/>
                    <a:pt x="127992" y="128241"/>
                    <a:pt x="127267" y="128616"/>
                  </a:cubicBezTo>
                  <a:cubicBezTo>
                    <a:pt x="126855" y="128491"/>
                    <a:pt x="126455" y="128379"/>
                    <a:pt x="126080" y="128279"/>
                  </a:cubicBezTo>
                  <a:cubicBezTo>
                    <a:pt x="125892" y="126129"/>
                    <a:pt x="125655" y="124167"/>
                    <a:pt x="125355" y="122293"/>
                  </a:cubicBezTo>
                  <a:cubicBezTo>
                    <a:pt x="126055" y="121918"/>
                    <a:pt x="126730" y="121531"/>
                    <a:pt x="127442" y="121118"/>
                  </a:cubicBezTo>
                  <a:lnTo>
                    <a:pt x="127617" y="121018"/>
                  </a:lnTo>
                  <a:close/>
                  <a:moveTo>
                    <a:pt x="57373" y="122618"/>
                  </a:moveTo>
                  <a:lnTo>
                    <a:pt x="57385" y="122630"/>
                  </a:lnTo>
                  <a:lnTo>
                    <a:pt x="61097" y="123218"/>
                  </a:lnTo>
                  <a:cubicBezTo>
                    <a:pt x="61722" y="124992"/>
                    <a:pt x="62222" y="126817"/>
                    <a:pt x="62597" y="128666"/>
                  </a:cubicBezTo>
                  <a:lnTo>
                    <a:pt x="58985" y="127991"/>
                  </a:lnTo>
                  <a:cubicBezTo>
                    <a:pt x="58573" y="126167"/>
                    <a:pt x="58035" y="124367"/>
                    <a:pt x="57373" y="122618"/>
                  </a:cubicBezTo>
                  <a:close/>
                  <a:moveTo>
                    <a:pt x="30330" y="125392"/>
                  </a:moveTo>
                  <a:cubicBezTo>
                    <a:pt x="30780" y="126254"/>
                    <a:pt x="31217" y="127142"/>
                    <a:pt x="31617" y="128029"/>
                  </a:cubicBezTo>
                  <a:cubicBezTo>
                    <a:pt x="30755" y="128216"/>
                    <a:pt x="29943" y="128454"/>
                    <a:pt x="29143" y="128679"/>
                  </a:cubicBezTo>
                  <a:lnTo>
                    <a:pt x="28730" y="128791"/>
                  </a:lnTo>
                  <a:cubicBezTo>
                    <a:pt x="28256" y="127829"/>
                    <a:pt x="27793" y="126967"/>
                    <a:pt x="27318" y="126142"/>
                  </a:cubicBezTo>
                  <a:lnTo>
                    <a:pt x="27418" y="125779"/>
                  </a:lnTo>
                  <a:cubicBezTo>
                    <a:pt x="28506" y="125617"/>
                    <a:pt x="29430" y="125480"/>
                    <a:pt x="30330" y="125392"/>
                  </a:cubicBezTo>
                  <a:close/>
                  <a:moveTo>
                    <a:pt x="104511" y="123230"/>
                  </a:moveTo>
                  <a:cubicBezTo>
                    <a:pt x="104698" y="124017"/>
                    <a:pt x="104873" y="124817"/>
                    <a:pt x="105023" y="125617"/>
                  </a:cubicBezTo>
                  <a:cubicBezTo>
                    <a:pt x="105160" y="126379"/>
                    <a:pt x="105310" y="127179"/>
                    <a:pt x="105460" y="128116"/>
                  </a:cubicBezTo>
                  <a:cubicBezTo>
                    <a:pt x="103923" y="128504"/>
                    <a:pt x="102424" y="128979"/>
                    <a:pt x="100949" y="129553"/>
                  </a:cubicBezTo>
                  <a:cubicBezTo>
                    <a:pt x="100674" y="127629"/>
                    <a:pt x="100349" y="125892"/>
                    <a:pt x="99974" y="124242"/>
                  </a:cubicBezTo>
                  <a:cubicBezTo>
                    <a:pt x="101536" y="123942"/>
                    <a:pt x="103048" y="123605"/>
                    <a:pt x="104511" y="123230"/>
                  </a:cubicBezTo>
                  <a:close/>
                  <a:moveTo>
                    <a:pt x="65421" y="123842"/>
                  </a:moveTo>
                  <a:lnTo>
                    <a:pt x="65421" y="123842"/>
                  </a:lnTo>
                  <a:cubicBezTo>
                    <a:pt x="66895" y="124055"/>
                    <a:pt x="68133" y="124230"/>
                    <a:pt x="69257" y="124380"/>
                  </a:cubicBezTo>
                  <a:cubicBezTo>
                    <a:pt x="69820" y="126229"/>
                    <a:pt x="70270" y="128104"/>
                    <a:pt x="70594" y="130016"/>
                  </a:cubicBezTo>
                  <a:cubicBezTo>
                    <a:pt x="69432" y="129828"/>
                    <a:pt x="68208" y="129628"/>
                    <a:pt x="66833" y="129391"/>
                  </a:cubicBezTo>
                  <a:cubicBezTo>
                    <a:pt x="66471" y="127517"/>
                    <a:pt x="66008" y="125655"/>
                    <a:pt x="65421" y="123842"/>
                  </a:cubicBezTo>
                  <a:close/>
                  <a:moveTo>
                    <a:pt x="73706" y="124917"/>
                  </a:moveTo>
                  <a:cubicBezTo>
                    <a:pt x="75081" y="125067"/>
                    <a:pt x="76380" y="125180"/>
                    <a:pt x="77668" y="125267"/>
                  </a:cubicBezTo>
                  <a:cubicBezTo>
                    <a:pt x="78180" y="127179"/>
                    <a:pt x="78580" y="129129"/>
                    <a:pt x="78867" y="131091"/>
                  </a:cubicBezTo>
                  <a:cubicBezTo>
                    <a:pt x="77643" y="130978"/>
                    <a:pt x="76368" y="130828"/>
                    <a:pt x="74968" y="130641"/>
                  </a:cubicBezTo>
                  <a:cubicBezTo>
                    <a:pt x="74743" y="129154"/>
                    <a:pt x="74443" y="127666"/>
                    <a:pt x="74069" y="126204"/>
                  </a:cubicBezTo>
                  <a:cubicBezTo>
                    <a:pt x="73956" y="125767"/>
                    <a:pt x="73831" y="125342"/>
                    <a:pt x="73706" y="124917"/>
                  </a:cubicBezTo>
                  <a:close/>
                  <a:moveTo>
                    <a:pt x="97050" y="131278"/>
                  </a:moveTo>
                  <a:lnTo>
                    <a:pt x="96588" y="131503"/>
                  </a:lnTo>
                  <a:cubicBezTo>
                    <a:pt x="96588" y="131440"/>
                    <a:pt x="96588" y="131390"/>
                    <a:pt x="96575" y="131328"/>
                  </a:cubicBezTo>
                  <a:lnTo>
                    <a:pt x="97050" y="131278"/>
                  </a:lnTo>
                  <a:close/>
                  <a:moveTo>
                    <a:pt x="95350" y="124992"/>
                  </a:moveTo>
                  <a:cubicBezTo>
                    <a:pt x="95850" y="127067"/>
                    <a:pt x="96225" y="129166"/>
                    <a:pt x="96488" y="131278"/>
                  </a:cubicBezTo>
                  <a:cubicBezTo>
                    <a:pt x="95026" y="131415"/>
                    <a:pt x="93563" y="131515"/>
                    <a:pt x="92139" y="131578"/>
                  </a:cubicBezTo>
                  <a:cubicBezTo>
                    <a:pt x="91876" y="129491"/>
                    <a:pt x="91489" y="127429"/>
                    <a:pt x="90989" y="125392"/>
                  </a:cubicBezTo>
                  <a:lnTo>
                    <a:pt x="90989" y="125392"/>
                  </a:lnTo>
                  <a:lnTo>
                    <a:pt x="91002" y="125405"/>
                  </a:lnTo>
                  <a:cubicBezTo>
                    <a:pt x="92426" y="125305"/>
                    <a:pt x="93888" y="125167"/>
                    <a:pt x="95350" y="124992"/>
                  </a:cubicBezTo>
                  <a:close/>
                  <a:moveTo>
                    <a:pt x="55174" y="127529"/>
                  </a:moveTo>
                  <a:lnTo>
                    <a:pt x="55174" y="127529"/>
                  </a:lnTo>
                  <a:cubicBezTo>
                    <a:pt x="56386" y="127741"/>
                    <a:pt x="57610" y="127966"/>
                    <a:pt x="58848" y="128204"/>
                  </a:cubicBezTo>
                  <a:lnTo>
                    <a:pt x="58848" y="128216"/>
                  </a:lnTo>
                  <a:lnTo>
                    <a:pt x="58898" y="128216"/>
                  </a:lnTo>
                  <a:cubicBezTo>
                    <a:pt x="59185" y="129453"/>
                    <a:pt x="59385" y="130566"/>
                    <a:pt x="59510" y="131603"/>
                  </a:cubicBezTo>
                  <a:cubicBezTo>
                    <a:pt x="58510" y="131066"/>
                    <a:pt x="57448" y="130603"/>
                    <a:pt x="56361" y="130128"/>
                  </a:cubicBezTo>
                  <a:cubicBezTo>
                    <a:pt x="56186" y="130053"/>
                    <a:pt x="55998" y="129991"/>
                    <a:pt x="55836" y="129916"/>
                  </a:cubicBezTo>
                  <a:lnTo>
                    <a:pt x="55686" y="129866"/>
                  </a:lnTo>
                  <a:cubicBezTo>
                    <a:pt x="55523" y="128991"/>
                    <a:pt x="55348" y="128229"/>
                    <a:pt x="55174" y="127529"/>
                  </a:cubicBezTo>
                  <a:close/>
                  <a:moveTo>
                    <a:pt x="82232" y="125555"/>
                  </a:moveTo>
                  <a:cubicBezTo>
                    <a:pt x="83243" y="125580"/>
                    <a:pt x="84280" y="125605"/>
                    <a:pt x="85353" y="125605"/>
                  </a:cubicBezTo>
                  <a:lnTo>
                    <a:pt x="86328" y="125605"/>
                  </a:lnTo>
                  <a:cubicBezTo>
                    <a:pt x="86453" y="126079"/>
                    <a:pt x="86565" y="126567"/>
                    <a:pt x="86665" y="127054"/>
                  </a:cubicBezTo>
                  <a:cubicBezTo>
                    <a:pt x="87003" y="128579"/>
                    <a:pt x="87265" y="130116"/>
                    <a:pt x="87465" y="131640"/>
                  </a:cubicBezTo>
                  <a:cubicBezTo>
                    <a:pt x="86103" y="131640"/>
                    <a:pt x="84741" y="131590"/>
                    <a:pt x="83404" y="131490"/>
                  </a:cubicBezTo>
                  <a:cubicBezTo>
                    <a:pt x="83129" y="129495"/>
                    <a:pt x="82743" y="127513"/>
                    <a:pt x="82232" y="125555"/>
                  </a:cubicBezTo>
                  <a:close/>
                  <a:moveTo>
                    <a:pt x="62859" y="128941"/>
                  </a:moveTo>
                  <a:lnTo>
                    <a:pt x="62859" y="128941"/>
                  </a:lnTo>
                  <a:cubicBezTo>
                    <a:pt x="64196" y="129179"/>
                    <a:pt x="65433" y="129404"/>
                    <a:pt x="66633" y="129616"/>
                  </a:cubicBezTo>
                  <a:cubicBezTo>
                    <a:pt x="66970" y="131490"/>
                    <a:pt x="67208" y="133390"/>
                    <a:pt x="67345" y="135289"/>
                  </a:cubicBezTo>
                  <a:lnTo>
                    <a:pt x="64646" y="134740"/>
                  </a:lnTo>
                  <a:lnTo>
                    <a:pt x="64521" y="134640"/>
                  </a:lnTo>
                  <a:cubicBezTo>
                    <a:pt x="64221" y="134427"/>
                    <a:pt x="63909" y="134202"/>
                    <a:pt x="63596" y="134015"/>
                  </a:cubicBezTo>
                  <a:cubicBezTo>
                    <a:pt x="63434" y="132315"/>
                    <a:pt x="63196" y="130616"/>
                    <a:pt x="62859" y="128941"/>
                  </a:cubicBezTo>
                  <a:close/>
                  <a:moveTo>
                    <a:pt x="70919" y="130316"/>
                  </a:moveTo>
                  <a:lnTo>
                    <a:pt x="70932" y="130328"/>
                  </a:lnTo>
                  <a:cubicBezTo>
                    <a:pt x="72194" y="130516"/>
                    <a:pt x="73469" y="130691"/>
                    <a:pt x="74731" y="130866"/>
                  </a:cubicBezTo>
                  <a:cubicBezTo>
                    <a:pt x="74893" y="131965"/>
                    <a:pt x="75018" y="132903"/>
                    <a:pt x="75093" y="133802"/>
                  </a:cubicBezTo>
                  <a:cubicBezTo>
                    <a:pt x="75193" y="134827"/>
                    <a:pt x="75256" y="135777"/>
                    <a:pt x="75293" y="136677"/>
                  </a:cubicBezTo>
                  <a:cubicBezTo>
                    <a:pt x="74031" y="136489"/>
                    <a:pt x="72769" y="136277"/>
                    <a:pt x="71544" y="136064"/>
                  </a:cubicBezTo>
                  <a:cubicBezTo>
                    <a:pt x="71444" y="134140"/>
                    <a:pt x="71232" y="132215"/>
                    <a:pt x="70919" y="130316"/>
                  </a:cubicBezTo>
                  <a:close/>
                  <a:moveTo>
                    <a:pt x="92014" y="131803"/>
                  </a:moveTo>
                  <a:cubicBezTo>
                    <a:pt x="92114" y="132578"/>
                    <a:pt x="92189" y="133365"/>
                    <a:pt x="92251" y="134127"/>
                  </a:cubicBezTo>
                  <a:cubicBezTo>
                    <a:pt x="90802" y="135127"/>
                    <a:pt x="89415" y="136214"/>
                    <a:pt x="88115" y="137376"/>
                  </a:cubicBezTo>
                  <a:cubicBezTo>
                    <a:pt x="88052" y="135452"/>
                    <a:pt x="87915" y="133640"/>
                    <a:pt x="87690" y="131865"/>
                  </a:cubicBezTo>
                  <a:lnTo>
                    <a:pt x="88702" y="131865"/>
                  </a:lnTo>
                  <a:cubicBezTo>
                    <a:pt x="89789" y="131865"/>
                    <a:pt x="90914" y="131840"/>
                    <a:pt x="92014" y="131803"/>
                  </a:cubicBezTo>
                  <a:close/>
                  <a:moveTo>
                    <a:pt x="79167" y="131390"/>
                  </a:moveTo>
                  <a:cubicBezTo>
                    <a:pt x="80629" y="131528"/>
                    <a:pt x="81966" y="131628"/>
                    <a:pt x="83266" y="131703"/>
                  </a:cubicBezTo>
                  <a:lnTo>
                    <a:pt x="83279" y="131703"/>
                  </a:lnTo>
                  <a:cubicBezTo>
                    <a:pt x="83541" y="133677"/>
                    <a:pt x="83691" y="135664"/>
                    <a:pt x="83754" y="137664"/>
                  </a:cubicBezTo>
                  <a:cubicBezTo>
                    <a:pt x="82454" y="137564"/>
                    <a:pt x="81117" y="137426"/>
                    <a:pt x="79667" y="137264"/>
                  </a:cubicBezTo>
                  <a:cubicBezTo>
                    <a:pt x="79605" y="135302"/>
                    <a:pt x="79442" y="133327"/>
                    <a:pt x="79167" y="131390"/>
                  </a:cubicBezTo>
                  <a:close/>
                  <a:moveTo>
                    <a:pt x="67533" y="135564"/>
                  </a:moveTo>
                  <a:lnTo>
                    <a:pt x="67533" y="135564"/>
                  </a:lnTo>
                  <a:cubicBezTo>
                    <a:pt x="68795" y="135814"/>
                    <a:pt x="70095" y="136052"/>
                    <a:pt x="71382" y="136277"/>
                  </a:cubicBezTo>
                  <a:cubicBezTo>
                    <a:pt x="71457" y="137676"/>
                    <a:pt x="71469" y="139201"/>
                    <a:pt x="71432" y="140900"/>
                  </a:cubicBezTo>
                  <a:cubicBezTo>
                    <a:pt x="70232" y="139551"/>
                    <a:pt x="68957" y="138276"/>
                    <a:pt x="67583" y="137076"/>
                  </a:cubicBezTo>
                  <a:cubicBezTo>
                    <a:pt x="67583" y="136577"/>
                    <a:pt x="67558" y="136064"/>
                    <a:pt x="67533" y="135564"/>
                  </a:cubicBezTo>
                  <a:close/>
                  <a:moveTo>
                    <a:pt x="83829" y="137726"/>
                  </a:moveTo>
                  <a:lnTo>
                    <a:pt x="83829" y="137726"/>
                  </a:lnTo>
                  <a:cubicBezTo>
                    <a:pt x="84903" y="137801"/>
                    <a:pt x="86103" y="137864"/>
                    <a:pt x="87490" y="137914"/>
                  </a:cubicBezTo>
                  <a:cubicBezTo>
                    <a:pt x="86165" y="139151"/>
                    <a:pt x="84928" y="140476"/>
                    <a:pt x="83779" y="141875"/>
                  </a:cubicBezTo>
                  <a:cubicBezTo>
                    <a:pt x="83841" y="140326"/>
                    <a:pt x="83854" y="138963"/>
                    <a:pt x="83829" y="137726"/>
                  </a:cubicBezTo>
                  <a:close/>
                  <a:moveTo>
                    <a:pt x="75493" y="136939"/>
                  </a:moveTo>
                  <a:lnTo>
                    <a:pt x="75493" y="136939"/>
                  </a:lnTo>
                  <a:cubicBezTo>
                    <a:pt x="76830" y="137139"/>
                    <a:pt x="78180" y="137326"/>
                    <a:pt x="79517" y="137476"/>
                  </a:cubicBezTo>
                  <a:lnTo>
                    <a:pt x="79530" y="137476"/>
                  </a:lnTo>
                  <a:cubicBezTo>
                    <a:pt x="79592" y="139388"/>
                    <a:pt x="79555" y="141300"/>
                    <a:pt x="79442" y="143337"/>
                  </a:cubicBezTo>
                  <a:cubicBezTo>
                    <a:pt x="77980" y="143150"/>
                    <a:pt x="76680" y="142962"/>
                    <a:pt x="75456" y="142750"/>
                  </a:cubicBezTo>
                  <a:cubicBezTo>
                    <a:pt x="75543" y="140825"/>
                    <a:pt x="75556" y="138876"/>
                    <a:pt x="75493" y="136939"/>
                  </a:cubicBezTo>
                  <a:close/>
                  <a:moveTo>
                    <a:pt x="72656" y="142338"/>
                  </a:moveTo>
                  <a:lnTo>
                    <a:pt x="72769" y="142363"/>
                  </a:lnTo>
                  <a:cubicBezTo>
                    <a:pt x="73606" y="142513"/>
                    <a:pt x="74481" y="142675"/>
                    <a:pt x="75368" y="142825"/>
                  </a:cubicBezTo>
                  <a:cubicBezTo>
                    <a:pt x="75318" y="143762"/>
                    <a:pt x="75256" y="144762"/>
                    <a:pt x="75156" y="145812"/>
                  </a:cubicBezTo>
                  <a:cubicBezTo>
                    <a:pt x="74393" y="144612"/>
                    <a:pt x="73556" y="143450"/>
                    <a:pt x="72656" y="142338"/>
                  </a:cubicBezTo>
                  <a:close/>
                  <a:moveTo>
                    <a:pt x="79517" y="143437"/>
                  </a:moveTo>
                  <a:cubicBezTo>
                    <a:pt x="80442" y="143562"/>
                    <a:pt x="81404" y="143662"/>
                    <a:pt x="82329" y="143750"/>
                  </a:cubicBezTo>
                  <a:cubicBezTo>
                    <a:pt x="81079" y="145462"/>
                    <a:pt x="79955" y="147274"/>
                    <a:pt x="78980" y="149161"/>
                  </a:cubicBezTo>
                  <a:cubicBezTo>
                    <a:pt x="79230" y="147149"/>
                    <a:pt x="79405" y="145274"/>
                    <a:pt x="79517" y="143437"/>
                  </a:cubicBezTo>
                  <a:close/>
                  <a:moveTo>
                    <a:pt x="77155" y="149336"/>
                  </a:moveTo>
                  <a:lnTo>
                    <a:pt x="77580" y="149398"/>
                  </a:lnTo>
                  <a:cubicBezTo>
                    <a:pt x="77980" y="149461"/>
                    <a:pt x="78392" y="149523"/>
                    <a:pt x="78805" y="149586"/>
                  </a:cubicBezTo>
                  <a:cubicBezTo>
                    <a:pt x="78517" y="150111"/>
                    <a:pt x="78267" y="150648"/>
                    <a:pt x="78043" y="151173"/>
                  </a:cubicBezTo>
                  <a:cubicBezTo>
                    <a:pt x="77768" y="150573"/>
                    <a:pt x="77468" y="149948"/>
                    <a:pt x="77155" y="149336"/>
                  </a:cubicBezTo>
                  <a:close/>
                  <a:moveTo>
                    <a:pt x="78030" y="0"/>
                  </a:moveTo>
                  <a:lnTo>
                    <a:pt x="77993" y="100"/>
                  </a:lnTo>
                  <a:cubicBezTo>
                    <a:pt x="77543" y="1425"/>
                    <a:pt x="77030" y="2712"/>
                    <a:pt x="76455" y="3974"/>
                  </a:cubicBezTo>
                  <a:cubicBezTo>
                    <a:pt x="76018" y="4899"/>
                    <a:pt x="75531" y="5836"/>
                    <a:pt x="74943" y="6861"/>
                  </a:cubicBezTo>
                  <a:cubicBezTo>
                    <a:pt x="74593" y="7486"/>
                    <a:pt x="74206" y="8111"/>
                    <a:pt x="73806" y="8736"/>
                  </a:cubicBezTo>
                  <a:cubicBezTo>
                    <a:pt x="73756" y="8823"/>
                    <a:pt x="73694" y="8923"/>
                    <a:pt x="73631" y="9010"/>
                  </a:cubicBezTo>
                  <a:cubicBezTo>
                    <a:pt x="73556" y="9135"/>
                    <a:pt x="73481" y="9273"/>
                    <a:pt x="73381" y="9398"/>
                  </a:cubicBezTo>
                  <a:cubicBezTo>
                    <a:pt x="73119" y="9798"/>
                    <a:pt x="72831" y="10210"/>
                    <a:pt x="72494" y="10673"/>
                  </a:cubicBezTo>
                  <a:cubicBezTo>
                    <a:pt x="71882" y="11497"/>
                    <a:pt x="71244" y="12322"/>
                    <a:pt x="70557" y="13109"/>
                  </a:cubicBezTo>
                  <a:cubicBezTo>
                    <a:pt x="70245" y="13472"/>
                    <a:pt x="69920" y="13834"/>
                    <a:pt x="69607" y="14184"/>
                  </a:cubicBezTo>
                  <a:lnTo>
                    <a:pt x="69532" y="14272"/>
                  </a:lnTo>
                  <a:cubicBezTo>
                    <a:pt x="69120" y="14721"/>
                    <a:pt x="68657" y="15184"/>
                    <a:pt x="68070" y="15746"/>
                  </a:cubicBezTo>
                  <a:lnTo>
                    <a:pt x="67795" y="16009"/>
                  </a:lnTo>
                  <a:cubicBezTo>
                    <a:pt x="66883" y="16871"/>
                    <a:pt x="65908" y="17708"/>
                    <a:pt x="64921" y="18483"/>
                  </a:cubicBezTo>
                  <a:cubicBezTo>
                    <a:pt x="63809" y="19345"/>
                    <a:pt x="62659" y="20145"/>
                    <a:pt x="61472" y="20882"/>
                  </a:cubicBezTo>
                  <a:cubicBezTo>
                    <a:pt x="60922" y="21220"/>
                    <a:pt x="60385" y="21520"/>
                    <a:pt x="59922" y="21782"/>
                  </a:cubicBezTo>
                  <a:cubicBezTo>
                    <a:pt x="59772" y="21870"/>
                    <a:pt x="59610" y="21957"/>
                    <a:pt x="59460" y="22032"/>
                  </a:cubicBezTo>
                  <a:lnTo>
                    <a:pt x="59222" y="22169"/>
                  </a:lnTo>
                  <a:lnTo>
                    <a:pt x="58660" y="22444"/>
                  </a:lnTo>
                  <a:cubicBezTo>
                    <a:pt x="58348" y="22607"/>
                    <a:pt x="58035" y="22757"/>
                    <a:pt x="57723" y="22932"/>
                  </a:cubicBezTo>
                  <a:cubicBezTo>
                    <a:pt x="57098" y="23232"/>
                    <a:pt x="56448" y="23519"/>
                    <a:pt x="55773" y="23807"/>
                  </a:cubicBezTo>
                  <a:cubicBezTo>
                    <a:pt x="55486" y="23919"/>
                    <a:pt x="55199" y="24031"/>
                    <a:pt x="54949" y="24119"/>
                  </a:cubicBezTo>
                  <a:lnTo>
                    <a:pt x="54674" y="24219"/>
                  </a:lnTo>
                  <a:lnTo>
                    <a:pt x="54336" y="24344"/>
                  </a:lnTo>
                  <a:cubicBezTo>
                    <a:pt x="54174" y="24406"/>
                    <a:pt x="54011" y="24481"/>
                    <a:pt x="53836" y="24531"/>
                  </a:cubicBezTo>
                  <a:cubicBezTo>
                    <a:pt x="53674" y="24594"/>
                    <a:pt x="53524" y="24644"/>
                    <a:pt x="53399" y="24681"/>
                  </a:cubicBezTo>
                  <a:lnTo>
                    <a:pt x="53187" y="24756"/>
                  </a:lnTo>
                  <a:lnTo>
                    <a:pt x="53087" y="24781"/>
                  </a:lnTo>
                  <a:cubicBezTo>
                    <a:pt x="52699" y="24919"/>
                    <a:pt x="52287" y="25044"/>
                    <a:pt x="51874" y="25169"/>
                  </a:cubicBezTo>
                  <a:cubicBezTo>
                    <a:pt x="51612" y="25244"/>
                    <a:pt x="51350" y="25319"/>
                    <a:pt x="51100" y="25381"/>
                  </a:cubicBezTo>
                  <a:cubicBezTo>
                    <a:pt x="50637" y="25519"/>
                    <a:pt x="50262" y="25619"/>
                    <a:pt x="49900" y="25694"/>
                  </a:cubicBezTo>
                  <a:lnTo>
                    <a:pt x="49075" y="25881"/>
                  </a:lnTo>
                  <a:lnTo>
                    <a:pt x="48963" y="25906"/>
                  </a:lnTo>
                  <a:cubicBezTo>
                    <a:pt x="48625" y="25981"/>
                    <a:pt x="48263" y="26068"/>
                    <a:pt x="47913" y="26118"/>
                  </a:cubicBezTo>
                  <a:lnTo>
                    <a:pt x="47051" y="26268"/>
                  </a:lnTo>
                  <a:cubicBezTo>
                    <a:pt x="46701" y="26331"/>
                    <a:pt x="46338" y="26381"/>
                    <a:pt x="45901" y="26443"/>
                  </a:cubicBezTo>
                  <a:lnTo>
                    <a:pt x="45026" y="26543"/>
                  </a:lnTo>
                  <a:cubicBezTo>
                    <a:pt x="44639" y="26593"/>
                    <a:pt x="44226" y="26618"/>
                    <a:pt x="43864" y="26656"/>
                  </a:cubicBezTo>
                  <a:lnTo>
                    <a:pt x="43014" y="26718"/>
                  </a:lnTo>
                  <a:cubicBezTo>
                    <a:pt x="42614" y="26743"/>
                    <a:pt x="42214" y="26756"/>
                    <a:pt x="41827" y="26768"/>
                  </a:cubicBezTo>
                  <a:lnTo>
                    <a:pt x="40065" y="26768"/>
                  </a:lnTo>
                  <a:cubicBezTo>
                    <a:pt x="39615" y="26768"/>
                    <a:pt x="39190" y="26768"/>
                    <a:pt x="38765" y="26731"/>
                  </a:cubicBezTo>
                  <a:lnTo>
                    <a:pt x="37828" y="26668"/>
                  </a:lnTo>
                  <a:cubicBezTo>
                    <a:pt x="37353" y="26631"/>
                    <a:pt x="36941" y="26593"/>
                    <a:pt x="36578" y="26556"/>
                  </a:cubicBezTo>
                  <a:cubicBezTo>
                    <a:pt x="36266" y="26518"/>
                    <a:pt x="35929" y="26481"/>
                    <a:pt x="35616" y="26443"/>
                  </a:cubicBezTo>
                  <a:cubicBezTo>
                    <a:pt x="35216" y="26381"/>
                    <a:pt x="34804" y="26331"/>
                    <a:pt x="34391" y="26256"/>
                  </a:cubicBezTo>
                  <a:lnTo>
                    <a:pt x="33442" y="26093"/>
                  </a:lnTo>
                  <a:cubicBezTo>
                    <a:pt x="33067" y="26031"/>
                    <a:pt x="32679" y="25943"/>
                    <a:pt x="32217" y="25843"/>
                  </a:cubicBezTo>
                  <a:cubicBezTo>
                    <a:pt x="31905" y="25768"/>
                    <a:pt x="31592" y="25706"/>
                    <a:pt x="31280" y="25631"/>
                  </a:cubicBezTo>
                  <a:cubicBezTo>
                    <a:pt x="30867" y="25519"/>
                    <a:pt x="30443" y="25406"/>
                    <a:pt x="30055" y="25306"/>
                  </a:cubicBezTo>
                  <a:lnTo>
                    <a:pt x="29955" y="25269"/>
                  </a:lnTo>
                  <a:cubicBezTo>
                    <a:pt x="29693" y="25206"/>
                    <a:pt x="29418" y="25131"/>
                    <a:pt x="29155" y="25044"/>
                  </a:cubicBezTo>
                  <a:cubicBezTo>
                    <a:pt x="28780" y="24931"/>
                    <a:pt x="28393" y="24794"/>
                    <a:pt x="28031" y="24669"/>
                  </a:cubicBezTo>
                  <a:lnTo>
                    <a:pt x="27906" y="24631"/>
                  </a:lnTo>
                  <a:lnTo>
                    <a:pt x="27593" y="24519"/>
                  </a:lnTo>
                  <a:cubicBezTo>
                    <a:pt x="27418" y="24469"/>
                    <a:pt x="27243" y="24406"/>
                    <a:pt x="27068" y="24344"/>
                  </a:cubicBezTo>
                  <a:cubicBezTo>
                    <a:pt x="26656" y="24181"/>
                    <a:pt x="26244" y="24019"/>
                    <a:pt x="25844" y="23857"/>
                  </a:cubicBezTo>
                  <a:lnTo>
                    <a:pt x="25031" y="23532"/>
                  </a:lnTo>
                  <a:cubicBezTo>
                    <a:pt x="24307" y="23219"/>
                    <a:pt x="23644" y="22907"/>
                    <a:pt x="23019" y="22594"/>
                  </a:cubicBezTo>
                  <a:lnTo>
                    <a:pt x="22919" y="22532"/>
                  </a:lnTo>
                  <a:lnTo>
                    <a:pt x="22969" y="22644"/>
                  </a:lnTo>
                  <a:cubicBezTo>
                    <a:pt x="23307" y="23319"/>
                    <a:pt x="23644" y="24056"/>
                    <a:pt x="23994" y="24894"/>
                  </a:cubicBezTo>
                  <a:cubicBezTo>
                    <a:pt x="24757" y="26706"/>
                    <a:pt x="25394" y="28568"/>
                    <a:pt x="25881" y="30480"/>
                  </a:cubicBezTo>
                  <a:cubicBezTo>
                    <a:pt x="26019" y="31030"/>
                    <a:pt x="26144" y="31604"/>
                    <a:pt x="26244" y="32104"/>
                  </a:cubicBezTo>
                  <a:cubicBezTo>
                    <a:pt x="26344" y="32604"/>
                    <a:pt x="26431" y="33029"/>
                    <a:pt x="26519" y="33541"/>
                  </a:cubicBezTo>
                  <a:cubicBezTo>
                    <a:pt x="26531" y="33629"/>
                    <a:pt x="26556" y="33716"/>
                    <a:pt x="26569" y="33816"/>
                  </a:cubicBezTo>
                  <a:cubicBezTo>
                    <a:pt x="26619" y="34066"/>
                    <a:pt x="26656" y="34316"/>
                    <a:pt x="26694" y="34566"/>
                  </a:cubicBezTo>
                  <a:cubicBezTo>
                    <a:pt x="26793" y="35278"/>
                    <a:pt x="26881" y="35966"/>
                    <a:pt x="26943" y="36628"/>
                  </a:cubicBezTo>
                  <a:cubicBezTo>
                    <a:pt x="27068" y="38015"/>
                    <a:pt x="27118" y="39402"/>
                    <a:pt x="27093" y="40802"/>
                  </a:cubicBezTo>
                  <a:lnTo>
                    <a:pt x="27093" y="41202"/>
                  </a:lnTo>
                  <a:cubicBezTo>
                    <a:pt x="27006" y="45088"/>
                    <a:pt x="26331" y="48950"/>
                    <a:pt x="25094" y="52636"/>
                  </a:cubicBezTo>
                  <a:cubicBezTo>
                    <a:pt x="24757" y="53674"/>
                    <a:pt x="24444" y="54511"/>
                    <a:pt x="24119" y="55298"/>
                  </a:cubicBezTo>
                  <a:cubicBezTo>
                    <a:pt x="23857" y="55935"/>
                    <a:pt x="23557" y="56585"/>
                    <a:pt x="23157" y="57423"/>
                  </a:cubicBezTo>
                  <a:cubicBezTo>
                    <a:pt x="21157" y="61522"/>
                    <a:pt x="18471" y="65258"/>
                    <a:pt x="15197" y="68445"/>
                  </a:cubicBezTo>
                  <a:cubicBezTo>
                    <a:pt x="14172" y="69432"/>
                    <a:pt x="13110" y="70382"/>
                    <a:pt x="11985" y="71256"/>
                  </a:cubicBezTo>
                  <a:cubicBezTo>
                    <a:pt x="10873" y="72131"/>
                    <a:pt x="9710" y="72943"/>
                    <a:pt x="8498" y="73693"/>
                  </a:cubicBezTo>
                  <a:cubicBezTo>
                    <a:pt x="7249" y="74493"/>
                    <a:pt x="5949" y="75218"/>
                    <a:pt x="4612" y="75880"/>
                  </a:cubicBezTo>
                  <a:lnTo>
                    <a:pt x="4324" y="76018"/>
                  </a:lnTo>
                  <a:cubicBezTo>
                    <a:pt x="4174" y="76093"/>
                    <a:pt x="3999" y="76180"/>
                    <a:pt x="3812" y="76255"/>
                  </a:cubicBezTo>
                  <a:cubicBezTo>
                    <a:pt x="2662" y="76755"/>
                    <a:pt x="1438" y="77280"/>
                    <a:pt x="188" y="77680"/>
                  </a:cubicBezTo>
                  <a:lnTo>
                    <a:pt x="1" y="77755"/>
                  </a:lnTo>
                  <a:lnTo>
                    <a:pt x="113" y="77792"/>
                  </a:lnTo>
                  <a:cubicBezTo>
                    <a:pt x="3050" y="78767"/>
                    <a:pt x="5861" y="80104"/>
                    <a:pt x="8498" y="81741"/>
                  </a:cubicBezTo>
                  <a:lnTo>
                    <a:pt x="8936" y="82016"/>
                  </a:lnTo>
                  <a:cubicBezTo>
                    <a:pt x="10560" y="83066"/>
                    <a:pt x="12097" y="84228"/>
                    <a:pt x="13559" y="85503"/>
                  </a:cubicBezTo>
                  <a:cubicBezTo>
                    <a:pt x="13634" y="85565"/>
                    <a:pt x="13709" y="85628"/>
                    <a:pt x="13772" y="85690"/>
                  </a:cubicBezTo>
                  <a:cubicBezTo>
                    <a:pt x="13922" y="85815"/>
                    <a:pt x="14072" y="85940"/>
                    <a:pt x="14209" y="86065"/>
                  </a:cubicBezTo>
                  <a:cubicBezTo>
                    <a:pt x="15109" y="86890"/>
                    <a:pt x="15959" y="87752"/>
                    <a:pt x="16771" y="88664"/>
                  </a:cubicBezTo>
                  <a:cubicBezTo>
                    <a:pt x="17184" y="89102"/>
                    <a:pt x="17621" y="89602"/>
                    <a:pt x="18158" y="90264"/>
                  </a:cubicBezTo>
                  <a:cubicBezTo>
                    <a:pt x="18508" y="90689"/>
                    <a:pt x="18871" y="91151"/>
                    <a:pt x="19258" y="91676"/>
                  </a:cubicBezTo>
                  <a:cubicBezTo>
                    <a:pt x="19958" y="92613"/>
                    <a:pt x="20545" y="93463"/>
                    <a:pt x="21070" y="94313"/>
                  </a:cubicBezTo>
                  <a:lnTo>
                    <a:pt x="21270" y="94638"/>
                  </a:lnTo>
                  <a:cubicBezTo>
                    <a:pt x="21857" y="95612"/>
                    <a:pt x="22420" y="96637"/>
                    <a:pt x="22932" y="97662"/>
                  </a:cubicBezTo>
                  <a:cubicBezTo>
                    <a:pt x="22969" y="97737"/>
                    <a:pt x="23007" y="97799"/>
                    <a:pt x="23032" y="97874"/>
                  </a:cubicBezTo>
                  <a:cubicBezTo>
                    <a:pt x="23107" y="98012"/>
                    <a:pt x="23182" y="98137"/>
                    <a:pt x="23244" y="98287"/>
                  </a:cubicBezTo>
                  <a:cubicBezTo>
                    <a:pt x="23519" y="98774"/>
                    <a:pt x="23757" y="99274"/>
                    <a:pt x="23969" y="99799"/>
                  </a:cubicBezTo>
                  <a:lnTo>
                    <a:pt x="24082" y="100086"/>
                  </a:lnTo>
                  <a:cubicBezTo>
                    <a:pt x="24144" y="100224"/>
                    <a:pt x="24194" y="100361"/>
                    <a:pt x="24257" y="100499"/>
                  </a:cubicBezTo>
                  <a:lnTo>
                    <a:pt x="24357" y="100786"/>
                  </a:lnTo>
                  <a:lnTo>
                    <a:pt x="24519" y="101186"/>
                  </a:lnTo>
                  <a:cubicBezTo>
                    <a:pt x="24657" y="101561"/>
                    <a:pt x="24794" y="101911"/>
                    <a:pt x="24919" y="102273"/>
                  </a:cubicBezTo>
                  <a:cubicBezTo>
                    <a:pt x="25144" y="102948"/>
                    <a:pt x="25344" y="103560"/>
                    <a:pt x="25519" y="104160"/>
                  </a:cubicBezTo>
                  <a:cubicBezTo>
                    <a:pt x="25731" y="104860"/>
                    <a:pt x="25919" y="105597"/>
                    <a:pt x="26106" y="106410"/>
                  </a:cubicBezTo>
                  <a:cubicBezTo>
                    <a:pt x="26206" y="106859"/>
                    <a:pt x="26294" y="107322"/>
                    <a:pt x="26381" y="107772"/>
                  </a:cubicBezTo>
                  <a:cubicBezTo>
                    <a:pt x="26394" y="107847"/>
                    <a:pt x="26419" y="107922"/>
                    <a:pt x="26431" y="107997"/>
                  </a:cubicBezTo>
                  <a:cubicBezTo>
                    <a:pt x="26456" y="108109"/>
                    <a:pt x="26469" y="108209"/>
                    <a:pt x="26494" y="108309"/>
                  </a:cubicBezTo>
                  <a:cubicBezTo>
                    <a:pt x="26631" y="109096"/>
                    <a:pt x="26743" y="109896"/>
                    <a:pt x="26843" y="110771"/>
                  </a:cubicBezTo>
                  <a:cubicBezTo>
                    <a:pt x="26868" y="111071"/>
                    <a:pt x="26893" y="111383"/>
                    <a:pt x="26918" y="111683"/>
                  </a:cubicBezTo>
                  <a:cubicBezTo>
                    <a:pt x="27031" y="112920"/>
                    <a:pt x="27093" y="114183"/>
                    <a:pt x="27081" y="115432"/>
                  </a:cubicBezTo>
                  <a:lnTo>
                    <a:pt x="27081" y="115857"/>
                  </a:lnTo>
                  <a:cubicBezTo>
                    <a:pt x="27056" y="117294"/>
                    <a:pt x="26943" y="118719"/>
                    <a:pt x="26768" y="120131"/>
                  </a:cubicBezTo>
                  <a:cubicBezTo>
                    <a:pt x="26768" y="120256"/>
                    <a:pt x="26756" y="120368"/>
                    <a:pt x="26731" y="120481"/>
                  </a:cubicBezTo>
                  <a:cubicBezTo>
                    <a:pt x="26556" y="121731"/>
                    <a:pt x="26319" y="123030"/>
                    <a:pt x="26006" y="124355"/>
                  </a:cubicBezTo>
                  <a:cubicBezTo>
                    <a:pt x="25844" y="124992"/>
                    <a:pt x="25681" y="125630"/>
                    <a:pt x="25519" y="126154"/>
                  </a:cubicBezTo>
                  <a:cubicBezTo>
                    <a:pt x="25331" y="126817"/>
                    <a:pt x="25106" y="127517"/>
                    <a:pt x="24844" y="128279"/>
                  </a:cubicBezTo>
                  <a:cubicBezTo>
                    <a:pt x="24807" y="128379"/>
                    <a:pt x="24782" y="128466"/>
                    <a:pt x="24744" y="128566"/>
                  </a:cubicBezTo>
                  <a:cubicBezTo>
                    <a:pt x="24707" y="128704"/>
                    <a:pt x="24657" y="128841"/>
                    <a:pt x="24607" y="128991"/>
                  </a:cubicBezTo>
                  <a:cubicBezTo>
                    <a:pt x="24282" y="129866"/>
                    <a:pt x="23882" y="130803"/>
                    <a:pt x="23394" y="131840"/>
                  </a:cubicBezTo>
                  <a:cubicBezTo>
                    <a:pt x="23344" y="131953"/>
                    <a:pt x="23294" y="132053"/>
                    <a:pt x="23232" y="132165"/>
                  </a:cubicBezTo>
                  <a:cubicBezTo>
                    <a:pt x="23132" y="132390"/>
                    <a:pt x="23032" y="132628"/>
                    <a:pt x="22919" y="132865"/>
                  </a:cubicBezTo>
                  <a:lnTo>
                    <a:pt x="22882" y="132965"/>
                  </a:lnTo>
                  <a:lnTo>
                    <a:pt x="22882" y="132965"/>
                  </a:lnTo>
                  <a:lnTo>
                    <a:pt x="22969" y="132915"/>
                  </a:lnTo>
                  <a:cubicBezTo>
                    <a:pt x="23132" y="132840"/>
                    <a:pt x="23294" y="132753"/>
                    <a:pt x="23457" y="132690"/>
                  </a:cubicBezTo>
                  <a:lnTo>
                    <a:pt x="23794" y="132540"/>
                  </a:lnTo>
                  <a:cubicBezTo>
                    <a:pt x="24719" y="132103"/>
                    <a:pt x="25631" y="131703"/>
                    <a:pt x="26506" y="131378"/>
                  </a:cubicBezTo>
                  <a:cubicBezTo>
                    <a:pt x="27593" y="130966"/>
                    <a:pt x="28481" y="130653"/>
                    <a:pt x="29305" y="130403"/>
                  </a:cubicBezTo>
                  <a:lnTo>
                    <a:pt x="29368" y="130403"/>
                  </a:lnTo>
                  <a:cubicBezTo>
                    <a:pt x="30193" y="130166"/>
                    <a:pt x="31092" y="129928"/>
                    <a:pt x="32217" y="129678"/>
                  </a:cubicBezTo>
                  <a:cubicBezTo>
                    <a:pt x="32742" y="129566"/>
                    <a:pt x="33292" y="129453"/>
                    <a:pt x="33804" y="129354"/>
                  </a:cubicBezTo>
                  <a:cubicBezTo>
                    <a:pt x="34179" y="129291"/>
                    <a:pt x="34491" y="129254"/>
                    <a:pt x="34816" y="129204"/>
                  </a:cubicBezTo>
                  <a:cubicBezTo>
                    <a:pt x="34954" y="129179"/>
                    <a:pt x="35091" y="129166"/>
                    <a:pt x="35229" y="129141"/>
                  </a:cubicBezTo>
                  <a:cubicBezTo>
                    <a:pt x="36428" y="128979"/>
                    <a:pt x="37416" y="128879"/>
                    <a:pt x="38340" y="128829"/>
                  </a:cubicBezTo>
                  <a:cubicBezTo>
                    <a:pt x="39090" y="128791"/>
                    <a:pt x="39853" y="128766"/>
                    <a:pt x="40602" y="128766"/>
                  </a:cubicBezTo>
                  <a:lnTo>
                    <a:pt x="41627" y="128766"/>
                  </a:lnTo>
                  <a:cubicBezTo>
                    <a:pt x="41964" y="128766"/>
                    <a:pt x="42289" y="128791"/>
                    <a:pt x="42614" y="128804"/>
                  </a:cubicBezTo>
                  <a:lnTo>
                    <a:pt x="42939" y="128816"/>
                  </a:lnTo>
                  <a:cubicBezTo>
                    <a:pt x="43327" y="128841"/>
                    <a:pt x="43926" y="128879"/>
                    <a:pt x="44451" y="128941"/>
                  </a:cubicBezTo>
                  <a:cubicBezTo>
                    <a:pt x="44564" y="128941"/>
                    <a:pt x="44689" y="128954"/>
                    <a:pt x="44814" y="128979"/>
                  </a:cubicBezTo>
                  <a:cubicBezTo>
                    <a:pt x="44889" y="128979"/>
                    <a:pt x="44951" y="128991"/>
                    <a:pt x="45026" y="129004"/>
                  </a:cubicBezTo>
                  <a:cubicBezTo>
                    <a:pt x="45526" y="129066"/>
                    <a:pt x="46076" y="129129"/>
                    <a:pt x="46613" y="129204"/>
                  </a:cubicBezTo>
                  <a:cubicBezTo>
                    <a:pt x="47151" y="129291"/>
                    <a:pt x="47700" y="129379"/>
                    <a:pt x="48250" y="129491"/>
                  </a:cubicBezTo>
                  <a:lnTo>
                    <a:pt x="48538" y="129553"/>
                  </a:lnTo>
                  <a:cubicBezTo>
                    <a:pt x="49750" y="129803"/>
                    <a:pt x="50975" y="130116"/>
                    <a:pt x="52174" y="130491"/>
                  </a:cubicBezTo>
                  <a:cubicBezTo>
                    <a:pt x="53374" y="130866"/>
                    <a:pt x="54549" y="131278"/>
                    <a:pt x="55711" y="131765"/>
                  </a:cubicBezTo>
                  <a:lnTo>
                    <a:pt x="55936" y="131853"/>
                  </a:lnTo>
                  <a:cubicBezTo>
                    <a:pt x="57248" y="132415"/>
                    <a:pt x="58548" y="133040"/>
                    <a:pt x="59797" y="133727"/>
                  </a:cubicBezTo>
                  <a:cubicBezTo>
                    <a:pt x="59885" y="133777"/>
                    <a:pt x="59972" y="133840"/>
                    <a:pt x="60072" y="133890"/>
                  </a:cubicBezTo>
                  <a:cubicBezTo>
                    <a:pt x="60160" y="133940"/>
                    <a:pt x="60222" y="133990"/>
                    <a:pt x="60310" y="134027"/>
                  </a:cubicBezTo>
                  <a:cubicBezTo>
                    <a:pt x="62921" y="135527"/>
                    <a:pt x="65358" y="137339"/>
                    <a:pt x="67570" y="139401"/>
                  </a:cubicBezTo>
                  <a:cubicBezTo>
                    <a:pt x="68433" y="140213"/>
                    <a:pt x="69270" y="141075"/>
                    <a:pt x="70057" y="141975"/>
                  </a:cubicBezTo>
                  <a:cubicBezTo>
                    <a:pt x="70532" y="142525"/>
                    <a:pt x="70957" y="143025"/>
                    <a:pt x="71344" y="143512"/>
                  </a:cubicBezTo>
                  <a:cubicBezTo>
                    <a:pt x="72506" y="144962"/>
                    <a:pt x="73569" y="146486"/>
                    <a:pt x="74531" y="148086"/>
                  </a:cubicBezTo>
                  <a:cubicBezTo>
                    <a:pt x="74606" y="148224"/>
                    <a:pt x="74681" y="148348"/>
                    <a:pt x="74743" y="148486"/>
                  </a:cubicBezTo>
                  <a:lnTo>
                    <a:pt x="74906" y="148773"/>
                  </a:lnTo>
                  <a:lnTo>
                    <a:pt x="75081" y="149061"/>
                  </a:lnTo>
                  <a:cubicBezTo>
                    <a:pt x="75318" y="149511"/>
                    <a:pt x="75568" y="149986"/>
                    <a:pt x="75881" y="150610"/>
                  </a:cubicBezTo>
                  <a:lnTo>
                    <a:pt x="76056" y="150960"/>
                  </a:lnTo>
                  <a:cubicBezTo>
                    <a:pt x="76255" y="151373"/>
                    <a:pt x="76468" y="151798"/>
                    <a:pt x="76655" y="152222"/>
                  </a:cubicBezTo>
                  <a:lnTo>
                    <a:pt x="76680" y="152310"/>
                  </a:lnTo>
                  <a:cubicBezTo>
                    <a:pt x="77130" y="153310"/>
                    <a:pt x="77555" y="154372"/>
                    <a:pt x="77930" y="155472"/>
                  </a:cubicBezTo>
                  <a:cubicBezTo>
                    <a:pt x="77943" y="155509"/>
                    <a:pt x="77968" y="155547"/>
                    <a:pt x="77980" y="155584"/>
                  </a:cubicBezTo>
                  <a:cubicBezTo>
                    <a:pt x="77993" y="155622"/>
                    <a:pt x="78005" y="155659"/>
                    <a:pt x="78018" y="155697"/>
                  </a:cubicBezTo>
                  <a:lnTo>
                    <a:pt x="78055" y="155809"/>
                  </a:lnTo>
                  <a:lnTo>
                    <a:pt x="78093" y="155697"/>
                  </a:lnTo>
                  <a:cubicBezTo>
                    <a:pt x="78755" y="153697"/>
                    <a:pt x="79580" y="151760"/>
                    <a:pt x="80554" y="149898"/>
                  </a:cubicBezTo>
                  <a:lnTo>
                    <a:pt x="80554" y="149886"/>
                  </a:lnTo>
                  <a:lnTo>
                    <a:pt x="80554" y="149873"/>
                  </a:lnTo>
                  <a:cubicBezTo>
                    <a:pt x="80542" y="149861"/>
                    <a:pt x="80542" y="149848"/>
                    <a:pt x="80554" y="149836"/>
                  </a:cubicBezTo>
                  <a:cubicBezTo>
                    <a:pt x="81179" y="148611"/>
                    <a:pt x="81892" y="147436"/>
                    <a:pt x="82654" y="146287"/>
                  </a:cubicBezTo>
                  <a:cubicBezTo>
                    <a:pt x="82966" y="145824"/>
                    <a:pt x="83291" y="145349"/>
                    <a:pt x="83591" y="144962"/>
                  </a:cubicBezTo>
                  <a:cubicBezTo>
                    <a:pt x="83804" y="144649"/>
                    <a:pt x="84028" y="144350"/>
                    <a:pt x="84253" y="144062"/>
                  </a:cubicBezTo>
                  <a:cubicBezTo>
                    <a:pt x="85403" y="142563"/>
                    <a:pt x="86653" y="141163"/>
                    <a:pt x="87990" y="139838"/>
                  </a:cubicBezTo>
                  <a:lnTo>
                    <a:pt x="88090" y="139763"/>
                  </a:lnTo>
                  <a:cubicBezTo>
                    <a:pt x="88602" y="139251"/>
                    <a:pt x="89077" y="138814"/>
                    <a:pt x="89540" y="138414"/>
                  </a:cubicBezTo>
                  <a:lnTo>
                    <a:pt x="89914" y="138101"/>
                  </a:lnTo>
                  <a:cubicBezTo>
                    <a:pt x="90714" y="137414"/>
                    <a:pt x="91551" y="136764"/>
                    <a:pt x="92401" y="136152"/>
                  </a:cubicBezTo>
                  <a:lnTo>
                    <a:pt x="92589" y="136014"/>
                  </a:lnTo>
                  <a:cubicBezTo>
                    <a:pt x="92676" y="135939"/>
                    <a:pt x="92776" y="135877"/>
                    <a:pt x="92864" y="135802"/>
                  </a:cubicBezTo>
                  <a:cubicBezTo>
                    <a:pt x="95226" y="134165"/>
                    <a:pt x="97750" y="132778"/>
                    <a:pt x="100387" y="131678"/>
                  </a:cubicBezTo>
                  <a:cubicBezTo>
                    <a:pt x="100512" y="131615"/>
                    <a:pt x="100649" y="131565"/>
                    <a:pt x="100787" y="131515"/>
                  </a:cubicBezTo>
                  <a:cubicBezTo>
                    <a:pt x="100912" y="131465"/>
                    <a:pt x="101024" y="131428"/>
                    <a:pt x="101136" y="131378"/>
                  </a:cubicBezTo>
                  <a:lnTo>
                    <a:pt x="101361" y="131291"/>
                  </a:lnTo>
                  <a:cubicBezTo>
                    <a:pt x="101674" y="131166"/>
                    <a:pt x="101986" y="131041"/>
                    <a:pt x="102311" y="130928"/>
                  </a:cubicBezTo>
                  <a:lnTo>
                    <a:pt x="102973" y="130716"/>
                  </a:lnTo>
                  <a:cubicBezTo>
                    <a:pt x="103323" y="130591"/>
                    <a:pt x="103786" y="130428"/>
                    <a:pt x="104261" y="130291"/>
                  </a:cubicBezTo>
                  <a:lnTo>
                    <a:pt x="105048" y="130078"/>
                  </a:lnTo>
                  <a:lnTo>
                    <a:pt x="105335" y="129991"/>
                  </a:lnTo>
                  <a:cubicBezTo>
                    <a:pt x="105460" y="129953"/>
                    <a:pt x="105598" y="129916"/>
                    <a:pt x="105735" y="129878"/>
                  </a:cubicBezTo>
                  <a:lnTo>
                    <a:pt x="106248" y="129753"/>
                  </a:lnTo>
                  <a:lnTo>
                    <a:pt x="107085" y="129566"/>
                  </a:lnTo>
                  <a:lnTo>
                    <a:pt x="108097" y="129354"/>
                  </a:lnTo>
                  <a:lnTo>
                    <a:pt x="108247" y="129354"/>
                  </a:lnTo>
                  <a:cubicBezTo>
                    <a:pt x="108522" y="129304"/>
                    <a:pt x="108809" y="129254"/>
                    <a:pt x="109084" y="129216"/>
                  </a:cubicBezTo>
                  <a:lnTo>
                    <a:pt x="109184" y="129191"/>
                  </a:lnTo>
                  <a:cubicBezTo>
                    <a:pt x="109547" y="129141"/>
                    <a:pt x="109884" y="129079"/>
                    <a:pt x="110247" y="129041"/>
                  </a:cubicBezTo>
                  <a:cubicBezTo>
                    <a:pt x="110559" y="128991"/>
                    <a:pt x="110834" y="128966"/>
                    <a:pt x="111121" y="128929"/>
                  </a:cubicBezTo>
                  <a:cubicBezTo>
                    <a:pt x="111459" y="128891"/>
                    <a:pt x="111834" y="128854"/>
                    <a:pt x="112246" y="128816"/>
                  </a:cubicBezTo>
                  <a:cubicBezTo>
                    <a:pt x="112421" y="128816"/>
                    <a:pt x="112596" y="128804"/>
                    <a:pt x="112771" y="128791"/>
                  </a:cubicBezTo>
                  <a:cubicBezTo>
                    <a:pt x="112883" y="128779"/>
                    <a:pt x="113008" y="128766"/>
                    <a:pt x="113121" y="128754"/>
                  </a:cubicBezTo>
                  <a:cubicBezTo>
                    <a:pt x="113458" y="128729"/>
                    <a:pt x="113833" y="128716"/>
                    <a:pt x="114271" y="128704"/>
                  </a:cubicBezTo>
                  <a:lnTo>
                    <a:pt x="116083" y="128704"/>
                  </a:lnTo>
                  <a:cubicBezTo>
                    <a:pt x="116495" y="128704"/>
                    <a:pt x="116907" y="128704"/>
                    <a:pt x="117320" y="128741"/>
                  </a:cubicBezTo>
                  <a:lnTo>
                    <a:pt x="118269" y="128804"/>
                  </a:lnTo>
                  <a:cubicBezTo>
                    <a:pt x="118669" y="128829"/>
                    <a:pt x="119082" y="128854"/>
                    <a:pt x="119494" y="128904"/>
                  </a:cubicBezTo>
                  <a:lnTo>
                    <a:pt x="120444" y="129016"/>
                  </a:lnTo>
                  <a:cubicBezTo>
                    <a:pt x="120906" y="129066"/>
                    <a:pt x="121281" y="129129"/>
                    <a:pt x="121644" y="129191"/>
                  </a:cubicBezTo>
                  <a:cubicBezTo>
                    <a:pt x="122006" y="129254"/>
                    <a:pt x="122306" y="129291"/>
                    <a:pt x="122581" y="129341"/>
                  </a:cubicBezTo>
                  <a:cubicBezTo>
                    <a:pt x="122943" y="129404"/>
                    <a:pt x="123331" y="129491"/>
                    <a:pt x="123781" y="129591"/>
                  </a:cubicBezTo>
                  <a:lnTo>
                    <a:pt x="124705" y="129791"/>
                  </a:lnTo>
                  <a:cubicBezTo>
                    <a:pt x="125080" y="129878"/>
                    <a:pt x="125480" y="129991"/>
                    <a:pt x="125917" y="130103"/>
                  </a:cubicBezTo>
                  <a:lnTo>
                    <a:pt x="126167" y="130166"/>
                  </a:lnTo>
                  <a:lnTo>
                    <a:pt x="126405" y="130241"/>
                  </a:lnTo>
                  <a:cubicBezTo>
                    <a:pt x="126542" y="130278"/>
                    <a:pt x="126667" y="130303"/>
                    <a:pt x="126792" y="130353"/>
                  </a:cubicBezTo>
                  <a:cubicBezTo>
                    <a:pt x="127180" y="130466"/>
                    <a:pt x="127567" y="130591"/>
                    <a:pt x="127942" y="130716"/>
                  </a:cubicBezTo>
                  <a:lnTo>
                    <a:pt x="128042" y="130753"/>
                  </a:lnTo>
                  <a:cubicBezTo>
                    <a:pt x="128154" y="130791"/>
                    <a:pt x="128254" y="130816"/>
                    <a:pt x="128367" y="130853"/>
                  </a:cubicBezTo>
                  <a:cubicBezTo>
                    <a:pt x="128517" y="130903"/>
                    <a:pt x="128692" y="130966"/>
                    <a:pt x="128854" y="131028"/>
                  </a:cubicBezTo>
                  <a:cubicBezTo>
                    <a:pt x="129142" y="131128"/>
                    <a:pt x="129417" y="131228"/>
                    <a:pt x="129691" y="131340"/>
                  </a:cubicBezTo>
                  <a:lnTo>
                    <a:pt x="130216" y="131540"/>
                  </a:lnTo>
                  <a:lnTo>
                    <a:pt x="130879" y="131803"/>
                  </a:lnTo>
                  <a:cubicBezTo>
                    <a:pt x="131016" y="131853"/>
                    <a:pt x="131141" y="131915"/>
                    <a:pt x="131279" y="131978"/>
                  </a:cubicBezTo>
                  <a:cubicBezTo>
                    <a:pt x="131416" y="132040"/>
                    <a:pt x="131541" y="132103"/>
                    <a:pt x="131678" y="132153"/>
                  </a:cubicBezTo>
                  <a:lnTo>
                    <a:pt x="131728" y="132178"/>
                  </a:lnTo>
                  <a:cubicBezTo>
                    <a:pt x="132091" y="132340"/>
                    <a:pt x="132478" y="132515"/>
                    <a:pt x="132841" y="132665"/>
                  </a:cubicBezTo>
                  <a:lnTo>
                    <a:pt x="132928" y="132665"/>
                  </a:lnTo>
                  <a:lnTo>
                    <a:pt x="132928" y="132603"/>
                  </a:lnTo>
                  <a:lnTo>
                    <a:pt x="132928" y="132590"/>
                  </a:lnTo>
                  <a:cubicBezTo>
                    <a:pt x="132503" y="131740"/>
                    <a:pt x="132103" y="130828"/>
                    <a:pt x="131666" y="129716"/>
                  </a:cubicBezTo>
                  <a:cubicBezTo>
                    <a:pt x="131241" y="128641"/>
                    <a:pt x="130916" y="127779"/>
                    <a:pt x="130641" y="126904"/>
                  </a:cubicBezTo>
                  <a:cubicBezTo>
                    <a:pt x="129179" y="122193"/>
                    <a:pt x="128604" y="117244"/>
                    <a:pt x="128942" y="112308"/>
                  </a:cubicBezTo>
                  <a:cubicBezTo>
                    <a:pt x="128942" y="112208"/>
                    <a:pt x="128954" y="112108"/>
                    <a:pt x="128967" y="111996"/>
                  </a:cubicBezTo>
                  <a:cubicBezTo>
                    <a:pt x="128979" y="111933"/>
                    <a:pt x="128992" y="111871"/>
                    <a:pt x="128992" y="111796"/>
                  </a:cubicBezTo>
                  <a:cubicBezTo>
                    <a:pt x="129317" y="108059"/>
                    <a:pt x="130166" y="104373"/>
                    <a:pt x="131528" y="100874"/>
                  </a:cubicBezTo>
                  <a:lnTo>
                    <a:pt x="131628" y="100611"/>
                  </a:lnTo>
                  <a:cubicBezTo>
                    <a:pt x="131691" y="100424"/>
                    <a:pt x="131766" y="100224"/>
                    <a:pt x="131853" y="100036"/>
                  </a:cubicBezTo>
                  <a:cubicBezTo>
                    <a:pt x="131866" y="99986"/>
                    <a:pt x="131878" y="99949"/>
                    <a:pt x="131903" y="99911"/>
                  </a:cubicBezTo>
                  <a:cubicBezTo>
                    <a:pt x="135765" y="90651"/>
                    <a:pt x="143025" y="83216"/>
                    <a:pt x="152186" y="79142"/>
                  </a:cubicBezTo>
                  <a:cubicBezTo>
                    <a:pt x="153285" y="78642"/>
                    <a:pt x="154422" y="78192"/>
                    <a:pt x="155572" y="77805"/>
                  </a:cubicBezTo>
                  <a:lnTo>
                    <a:pt x="155672" y="77780"/>
                  </a:lnTo>
                  <a:lnTo>
                    <a:pt x="155585" y="77742"/>
                  </a:lnTo>
                  <a:cubicBezTo>
                    <a:pt x="155135" y="77555"/>
                    <a:pt x="154685" y="77380"/>
                    <a:pt x="154248" y="77205"/>
                  </a:cubicBezTo>
                  <a:lnTo>
                    <a:pt x="153810" y="77042"/>
                  </a:lnTo>
                  <a:cubicBezTo>
                    <a:pt x="152823" y="76643"/>
                    <a:pt x="151798" y="76193"/>
                    <a:pt x="150698" y="75643"/>
                  </a:cubicBezTo>
                  <a:cubicBezTo>
                    <a:pt x="142576" y="71606"/>
                    <a:pt x="136090" y="64883"/>
                    <a:pt x="132366" y="56598"/>
                  </a:cubicBezTo>
                  <a:lnTo>
                    <a:pt x="132241" y="56335"/>
                  </a:lnTo>
                  <a:cubicBezTo>
                    <a:pt x="132103" y="56048"/>
                    <a:pt x="131966" y="55748"/>
                    <a:pt x="131853" y="55448"/>
                  </a:cubicBezTo>
                  <a:cubicBezTo>
                    <a:pt x="130079" y="51162"/>
                    <a:pt x="129067" y="46600"/>
                    <a:pt x="128892" y="41977"/>
                  </a:cubicBezTo>
                  <a:cubicBezTo>
                    <a:pt x="128867" y="41414"/>
                    <a:pt x="128854" y="40827"/>
                    <a:pt x="128854" y="40190"/>
                  </a:cubicBezTo>
                  <a:cubicBezTo>
                    <a:pt x="128892" y="34204"/>
                    <a:pt x="130266" y="28305"/>
                    <a:pt x="132903" y="22932"/>
                  </a:cubicBezTo>
                  <a:lnTo>
                    <a:pt x="132953" y="22819"/>
                  </a:lnTo>
                  <a:lnTo>
                    <a:pt x="132853" y="22869"/>
                  </a:lnTo>
                  <a:cubicBezTo>
                    <a:pt x="132266" y="23169"/>
                    <a:pt x="131628" y="23457"/>
                    <a:pt x="130866" y="23782"/>
                  </a:cubicBezTo>
                  <a:lnTo>
                    <a:pt x="130191" y="24044"/>
                  </a:lnTo>
                  <a:cubicBezTo>
                    <a:pt x="129791" y="24206"/>
                    <a:pt x="129317" y="24406"/>
                    <a:pt x="128829" y="24556"/>
                  </a:cubicBezTo>
                  <a:cubicBezTo>
                    <a:pt x="128567" y="24656"/>
                    <a:pt x="128304" y="24744"/>
                    <a:pt x="128042" y="24831"/>
                  </a:cubicBezTo>
                  <a:lnTo>
                    <a:pt x="128029" y="24831"/>
                  </a:lnTo>
                  <a:cubicBezTo>
                    <a:pt x="127567" y="24981"/>
                    <a:pt x="127167" y="25119"/>
                    <a:pt x="126780" y="25231"/>
                  </a:cubicBezTo>
                  <a:lnTo>
                    <a:pt x="125880" y="25481"/>
                  </a:lnTo>
                  <a:cubicBezTo>
                    <a:pt x="125480" y="25594"/>
                    <a:pt x="125080" y="25706"/>
                    <a:pt x="124668" y="25793"/>
                  </a:cubicBezTo>
                  <a:cubicBezTo>
                    <a:pt x="124355" y="25868"/>
                    <a:pt x="124055" y="25931"/>
                    <a:pt x="123756" y="25993"/>
                  </a:cubicBezTo>
                  <a:cubicBezTo>
                    <a:pt x="123356" y="26081"/>
                    <a:pt x="122943" y="26168"/>
                    <a:pt x="122543" y="26243"/>
                  </a:cubicBezTo>
                  <a:lnTo>
                    <a:pt x="121606" y="26406"/>
                  </a:lnTo>
                  <a:cubicBezTo>
                    <a:pt x="121244" y="26456"/>
                    <a:pt x="120856" y="26518"/>
                    <a:pt x="120394" y="26581"/>
                  </a:cubicBezTo>
                  <a:lnTo>
                    <a:pt x="119444" y="26693"/>
                  </a:lnTo>
                  <a:cubicBezTo>
                    <a:pt x="119044" y="26731"/>
                    <a:pt x="118644" y="26756"/>
                    <a:pt x="118257" y="26781"/>
                  </a:cubicBezTo>
                  <a:lnTo>
                    <a:pt x="118219" y="26781"/>
                  </a:lnTo>
                  <a:cubicBezTo>
                    <a:pt x="118032" y="26781"/>
                    <a:pt x="117832" y="26806"/>
                    <a:pt x="117645" y="26818"/>
                  </a:cubicBezTo>
                  <a:cubicBezTo>
                    <a:pt x="117520" y="26831"/>
                    <a:pt x="117395" y="26843"/>
                    <a:pt x="117270" y="26843"/>
                  </a:cubicBezTo>
                  <a:cubicBezTo>
                    <a:pt x="116857" y="26843"/>
                    <a:pt x="116432" y="26856"/>
                    <a:pt x="116020" y="26881"/>
                  </a:cubicBezTo>
                  <a:lnTo>
                    <a:pt x="114196" y="26881"/>
                  </a:lnTo>
                  <a:cubicBezTo>
                    <a:pt x="113883" y="26881"/>
                    <a:pt x="113558" y="26856"/>
                    <a:pt x="113246" y="26843"/>
                  </a:cubicBezTo>
                  <a:lnTo>
                    <a:pt x="112171" y="26768"/>
                  </a:lnTo>
                  <a:lnTo>
                    <a:pt x="111034" y="26656"/>
                  </a:lnTo>
                  <a:cubicBezTo>
                    <a:pt x="110746" y="26631"/>
                    <a:pt x="110472" y="26593"/>
                    <a:pt x="110159" y="26556"/>
                  </a:cubicBezTo>
                  <a:lnTo>
                    <a:pt x="109022" y="26381"/>
                  </a:lnTo>
                  <a:cubicBezTo>
                    <a:pt x="108747" y="26331"/>
                    <a:pt x="108460" y="26293"/>
                    <a:pt x="108172" y="26231"/>
                  </a:cubicBezTo>
                  <a:cubicBezTo>
                    <a:pt x="107760" y="26156"/>
                    <a:pt x="107360" y="26081"/>
                    <a:pt x="107010" y="25993"/>
                  </a:cubicBezTo>
                  <a:lnTo>
                    <a:pt x="106185" y="25818"/>
                  </a:lnTo>
                  <a:lnTo>
                    <a:pt x="106048" y="25781"/>
                  </a:lnTo>
                  <a:cubicBezTo>
                    <a:pt x="105660" y="25681"/>
                    <a:pt x="105273" y="25569"/>
                    <a:pt x="104985" y="25494"/>
                  </a:cubicBezTo>
                  <a:lnTo>
                    <a:pt x="104960" y="25494"/>
                  </a:lnTo>
                  <a:cubicBezTo>
                    <a:pt x="104711" y="25419"/>
                    <a:pt x="104461" y="25356"/>
                    <a:pt x="104211" y="25281"/>
                  </a:cubicBezTo>
                  <a:cubicBezTo>
                    <a:pt x="103848" y="25181"/>
                    <a:pt x="103498" y="25056"/>
                    <a:pt x="103148" y="24944"/>
                  </a:cubicBezTo>
                  <a:lnTo>
                    <a:pt x="102899" y="24869"/>
                  </a:lnTo>
                  <a:lnTo>
                    <a:pt x="102636" y="24781"/>
                  </a:lnTo>
                  <a:cubicBezTo>
                    <a:pt x="102511" y="24744"/>
                    <a:pt x="102386" y="24694"/>
                    <a:pt x="102261" y="24656"/>
                  </a:cubicBezTo>
                  <a:cubicBezTo>
                    <a:pt x="101474" y="24369"/>
                    <a:pt x="100887" y="24144"/>
                    <a:pt x="100337" y="23919"/>
                  </a:cubicBezTo>
                  <a:cubicBezTo>
                    <a:pt x="97700" y="22819"/>
                    <a:pt x="95188" y="21445"/>
                    <a:pt x="92851" y="19808"/>
                  </a:cubicBezTo>
                  <a:cubicBezTo>
                    <a:pt x="92751" y="19733"/>
                    <a:pt x="92651" y="19658"/>
                    <a:pt x="92539" y="19583"/>
                  </a:cubicBezTo>
                  <a:lnTo>
                    <a:pt x="92439" y="19495"/>
                  </a:lnTo>
                  <a:cubicBezTo>
                    <a:pt x="87478" y="15946"/>
                    <a:pt x="83416" y="11297"/>
                    <a:pt x="80567" y="5899"/>
                  </a:cubicBezTo>
                  <a:cubicBezTo>
                    <a:pt x="79567" y="4037"/>
                    <a:pt x="78742" y="2100"/>
                    <a:pt x="78068" y="100"/>
                  </a:cubicBezTo>
                  <a:lnTo>
                    <a:pt x="78030" y="0"/>
                  </a:lnTo>
                  <a:close/>
                </a:path>
              </a:pathLst>
            </a:custGeom>
            <a:gradFill>
              <a:gsLst>
                <a:gs pos="0">
                  <a:schemeClr val="accent6"/>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6"/>
          <p:cNvSpPr/>
          <p:nvPr/>
        </p:nvSpPr>
        <p:spPr>
          <a:xfrm>
            <a:off x="6027389" y="534996"/>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71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6196027" y="423902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56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0" name="Google Shape;46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1" name="Google Shape;461;p45"/>
          <p:cNvPicPr preferRelativeResize="0"/>
          <p:nvPr/>
        </p:nvPicPr>
        <p:blipFill>
          <a:blip r:embed="rId3">
            <a:alphaModFix/>
          </a:blip>
          <a:stretch>
            <a:fillRect/>
          </a:stretch>
        </p:blipFill>
        <p:spPr>
          <a:xfrm>
            <a:off x="18884" y="0"/>
            <a:ext cx="9106229"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465" name="Shape 465"/>
        <p:cNvGrpSpPr/>
        <p:nvPr/>
      </p:nvGrpSpPr>
      <p:grpSpPr>
        <a:xfrm>
          <a:off x="0" y="0"/>
          <a:ext cx="0" cy="0"/>
          <a:chOff x="0" y="0"/>
          <a:chExt cx="0" cy="0"/>
        </a:xfrm>
      </p:grpSpPr>
      <p:sp>
        <p:nvSpPr>
          <p:cNvPr id="466" name="Google Shape;466;p46"/>
          <p:cNvSpPr/>
          <p:nvPr/>
        </p:nvSpPr>
        <p:spPr>
          <a:xfrm>
            <a:off x="4788875" y="345225"/>
            <a:ext cx="4190400" cy="446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67" name="Google Shape;467;p46"/>
          <p:cNvSpPr txBox="1"/>
          <p:nvPr>
            <p:ph type="title"/>
          </p:nvPr>
        </p:nvSpPr>
        <p:spPr>
          <a:xfrm>
            <a:off x="720000" y="607325"/>
            <a:ext cx="369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HOME SCREEN</a:t>
            </a:r>
            <a:endParaRPr sz="2100"/>
          </a:p>
        </p:txBody>
      </p:sp>
      <p:grpSp>
        <p:nvGrpSpPr>
          <p:cNvPr id="468" name="Google Shape;468;p46"/>
          <p:cNvGrpSpPr/>
          <p:nvPr/>
        </p:nvGrpSpPr>
        <p:grpSpPr>
          <a:xfrm>
            <a:off x="8072264" y="1448752"/>
            <a:ext cx="557151" cy="362252"/>
            <a:chOff x="792864" y="4408427"/>
            <a:chExt cx="557151" cy="362252"/>
          </a:xfrm>
        </p:grpSpPr>
        <p:sp>
          <p:nvSpPr>
            <p:cNvPr id="469" name="Google Shape;469;p46"/>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6"/>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46"/>
          <p:cNvSpPr/>
          <p:nvPr/>
        </p:nvSpPr>
        <p:spPr>
          <a:xfrm>
            <a:off x="5564325" y="42361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46"/>
          <p:cNvPicPr preferRelativeResize="0"/>
          <p:nvPr/>
        </p:nvPicPr>
        <p:blipFill>
          <a:blip r:embed="rId3">
            <a:alphaModFix/>
          </a:blip>
          <a:stretch>
            <a:fillRect/>
          </a:stretch>
        </p:blipFill>
        <p:spPr>
          <a:xfrm>
            <a:off x="6986750" y="425453"/>
            <a:ext cx="1841241" cy="3969455"/>
          </a:xfrm>
          <a:prstGeom prst="rect">
            <a:avLst/>
          </a:prstGeom>
          <a:noFill/>
          <a:ln>
            <a:noFill/>
          </a:ln>
        </p:spPr>
      </p:pic>
      <p:pic>
        <p:nvPicPr>
          <p:cNvPr id="473" name="Google Shape;473;p46"/>
          <p:cNvPicPr preferRelativeResize="0"/>
          <p:nvPr/>
        </p:nvPicPr>
        <p:blipFill>
          <a:blip r:embed="rId4">
            <a:alphaModFix/>
          </a:blip>
          <a:stretch>
            <a:fillRect/>
          </a:stretch>
        </p:blipFill>
        <p:spPr>
          <a:xfrm>
            <a:off x="4872567" y="425450"/>
            <a:ext cx="1841241" cy="3969455"/>
          </a:xfrm>
          <a:prstGeom prst="rect">
            <a:avLst/>
          </a:prstGeom>
          <a:noFill/>
          <a:ln>
            <a:noFill/>
          </a:ln>
        </p:spPr>
      </p:pic>
      <p:sp>
        <p:nvSpPr>
          <p:cNvPr id="474" name="Google Shape;474;p46"/>
          <p:cNvSpPr txBox="1"/>
          <p:nvPr>
            <p:ph idx="4294967295" type="body"/>
          </p:nvPr>
        </p:nvSpPr>
        <p:spPr>
          <a:xfrm>
            <a:off x="4872567" y="4450092"/>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V2: </a:t>
            </a:r>
            <a:endParaRPr>
              <a:solidFill>
                <a:schemeClr val="lt1"/>
              </a:solidFill>
            </a:endParaRPr>
          </a:p>
        </p:txBody>
      </p:sp>
      <p:sp>
        <p:nvSpPr>
          <p:cNvPr id="475" name="Google Shape;475;p46"/>
          <p:cNvSpPr txBox="1"/>
          <p:nvPr>
            <p:ph idx="4294967295" type="body"/>
          </p:nvPr>
        </p:nvSpPr>
        <p:spPr>
          <a:xfrm>
            <a:off x="6986750" y="4450092"/>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V3: </a:t>
            </a:r>
            <a:endParaRPr>
              <a:solidFill>
                <a:schemeClr val="lt1"/>
              </a:solidFill>
            </a:endParaRPr>
          </a:p>
        </p:txBody>
      </p:sp>
      <p:sp>
        <p:nvSpPr>
          <p:cNvPr id="476" name="Google Shape;476;p46"/>
          <p:cNvSpPr/>
          <p:nvPr/>
        </p:nvSpPr>
        <p:spPr>
          <a:xfrm>
            <a:off x="6918038" y="867297"/>
            <a:ext cx="2061300" cy="91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46"/>
          <p:cNvSpPr/>
          <p:nvPr/>
        </p:nvSpPr>
        <p:spPr>
          <a:xfrm>
            <a:off x="6918038" y="613941"/>
            <a:ext cx="2061300" cy="25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46"/>
          <p:cNvSpPr/>
          <p:nvPr/>
        </p:nvSpPr>
        <p:spPr>
          <a:xfrm>
            <a:off x="4762500" y="2662004"/>
            <a:ext cx="2061300" cy="121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6"/>
          <p:cNvSpPr txBox="1"/>
          <p:nvPr/>
        </p:nvSpPr>
        <p:spPr>
          <a:xfrm>
            <a:off x="260100" y="901700"/>
            <a:ext cx="4004700" cy="3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Introduced “Your Weekly MemRemix” hero to counter “no personal investment to actively engage with the app”, Field Usability Study (Karl)</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A/B tested (n = 2) access to friends versus user profile and found that users preferred a profile tab over a top menu</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Removed/deprioritized “My Pinned Locations” for reasonable development expectations</a:t>
            </a:r>
            <a:endParaRPr>
              <a:solidFill>
                <a:schemeClr val="dk1"/>
              </a:solidFill>
              <a:latin typeface="Proxima Nova"/>
              <a:ea typeface="Proxima Nova"/>
              <a:cs typeface="Proxima Nova"/>
              <a:sym typeface="Proxima Nova"/>
            </a:endParaRPr>
          </a:p>
          <a:p>
            <a:pPr indent="-203200" lvl="2" marL="1143000" rtl="0" algn="l">
              <a:spcBef>
                <a:spcPts val="1000"/>
              </a:spcBef>
              <a:spcAft>
                <a:spcPts val="0"/>
              </a:spcAft>
              <a:buClr>
                <a:schemeClr val="dk1"/>
              </a:buClr>
              <a:buSzPts val="1400"/>
              <a:buFont typeface="Proxima Nova"/>
              <a:buAutoNum type="romanLcPeriod"/>
            </a:pPr>
            <a:r>
              <a:rPr lang="en">
                <a:solidFill>
                  <a:schemeClr val="dk1"/>
                </a:solidFill>
                <a:latin typeface="Proxima Nova"/>
                <a:ea typeface="Proxima Nova"/>
                <a:cs typeface="Proxima Nova"/>
                <a:sym typeface="Proxima Nova"/>
              </a:rPr>
              <a:t>Focus on friends’ faces to reiterate mission statement</a:t>
            </a:r>
            <a:endParaRPr>
              <a:solidFill>
                <a:schemeClr val="dk1"/>
              </a:solidFill>
              <a:latin typeface="Proxima Nova"/>
              <a:ea typeface="Proxima Nova"/>
              <a:cs typeface="Proxima Nova"/>
              <a:sym typeface="Proxima Nova"/>
            </a:endParaRPr>
          </a:p>
          <a:p>
            <a:pPr indent="-203200" lvl="2" marL="1143000" rtl="0" algn="l">
              <a:spcBef>
                <a:spcPts val="1000"/>
              </a:spcBef>
              <a:spcAft>
                <a:spcPts val="1000"/>
              </a:spcAft>
              <a:buClr>
                <a:schemeClr val="dk1"/>
              </a:buClr>
              <a:buSzPts val="1400"/>
              <a:buFont typeface="Proxima Nova"/>
              <a:buAutoNum type="romanLcPeriod"/>
            </a:pPr>
            <a:r>
              <a:rPr lang="en">
                <a:solidFill>
                  <a:schemeClr val="dk1"/>
                </a:solidFill>
                <a:latin typeface="Proxima Nova"/>
                <a:ea typeface="Proxima Nova"/>
                <a:cs typeface="Proxima Nova"/>
                <a:sym typeface="Proxima Nova"/>
              </a:rPr>
              <a:t>Simplify!</a:t>
            </a:r>
            <a:endParaRPr>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483" name="Shape 483"/>
        <p:cNvGrpSpPr/>
        <p:nvPr/>
      </p:nvGrpSpPr>
      <p:grpSpPr>
        <a:xfrm>
          <a:off x="0" y="0"/>
          <a:ext cx="0" cy="0"/>
          <a:chOff x="0" y="0"/>
          <a:chExt cx="0" cy="0"/>
        </a:xfrm>
      </p:grpSpPr>
      <p:sp>
        <p:nvSpPr>
          <p:cNvPr id="484" name="Google Shape;484;p47"/>
          <p:cNvSpPr/>
          <p:nvPr/>
        </p:nvSpPr>
        <p:spPr>
          <a:xfrm rot="-5400000">
            <a:off x="-204600" y="913500"/>
            <a:ext cx="4447200" cy="3316500"/>
          </a:xfrm>
          <a:prstGeom prst="round2SameRect">
            <a:avLst>
              <a:gd fmla="val 9598"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flipH="1" rot="5400000">
            <a:off x="4123350" y="135425"/>
            <a:ext cx="4447200" cy="48726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8428900" y="9989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5075125" y="415519"/>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txBox="1"/>
          <p:nvPr>
            <p:ph type="title"/>
          </p:nvPr>
        </p:nvSpPr>
        <p:spPr>
          <a:xfrm>
            <a:off x="4273350" y="726300"/>
            <a:ext cx="4147200" cy="86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NAV BAR</a:t>
            </a:r>
            <a:endParaRPr sz="3700"/>
          </a:p>
        </p:txBody>
      </p:sp>
      <p:grpSp>
        <p:nvGrpSpPr>
          <p:cNvPr id="489" name="Google Shape;489;p47"/>
          <p:cNvGrpSpPr/>
          <p:nvPr/>
        </p:nvGrpSpPr>
        <p:grpSpPr>
          <a:xfrm flipH="1">
            <a:off x="4160664" y="4246252"/>
            <a:ext cx="557151" cy="362252"/>
            <a:chOff x="792864" y="4408427"/>
            <a:chExt cx="557151" cy="362252"/>
          </a:xfrm>
        </p:grpSpPr>
        <p:sp>
          <p:nvSpPr>
            <p:cNvPr id="490" name="Google Shape;490;p47"/>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7"/>
          <p:cNvGrpSpPr/>
          <p:nvPr/>
        </p:nvGrpSpPr>
        <p:grpSpPr>
          <a:xfrm>
            <a:off x="1660904" y="4046171"/>
            <a:ext cx="839126" cy="274059"/>
            <a:chOff x="1660904" y="4046171"/>
            <a:chExt cx="839126" cy="274059"/>
          </a:xfrm>
        </p:grpSpPr>
        <p:sp>
          <p:nvSpPr>
            <p:cNvPr id="493" name="Google Shape;493;p47"/>
            <p:cNvSpPr/>
            <p:nvPr/>
          </p:nvSpPr>
          <p:spPr>
            <a:xfrm flipH="1">
              <a:off x="2226275" y="404617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flipH="1">
              <a:off x="1660904" y="40461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7"/>
          <p:cNvSpPr/>
          <p:nvPr/>
        </p:nvSpPr>
        <p:spPr>
          <a:xfrm>
            <a:off x="6247025" y="41760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47"/>
          <p:cNvGrpSpPr/>
          <p:nvPr/>
        </p:nvGrpSpPr>
        <p:grpSpPr>
          <a:xfrm>
            <a:off x="294239" y="225102"/>
            <a:ext cx="557151" cy="362252"/>
            <a:chOff x="792864" y="4408427"/>
            <a:chExt cx="557151" cy="362252"/>
          </a:xfrm>
        </p:grpSpPr>
        <p:sp>
          <p:nvSpPr>
            <p:cNvPr id="497" name="Google Shape;497;p47"/>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9" name="Google Shape;499;p47"/>
          <p:cNvPicPr preferRelativeResize="0"/>
          <p:nvPr/>
        </p:nvPicPr>
        <p:blipFill rotWithShape="1">
          <a:blip r:embed="rId3">
            <a:alphaModFix/>
          </a:blip>
          <a:srcRect b="51573" l="0" r="0" t="42760"/>
          <a:stretch/>
        </p:blipFill>
        <p:spPr>
          <a:xfrm>
            <a:off x="467350" y="1156800"/>
            <a:ext cx="2770319" cy="706499"/>
          </a:xfrm>
          <a:prstGeom prst="rect">
            <a:avLst/>
          </a:prstGeom>
          <a:noFill/>
          <a:ln>
            <a:noFill/>
          </a:ln>
        </p:spPr>
      </p:pic>
      <p:sp>
        <p:nvSpPr>
          <p:cNvPr id="500" name="Google Shape;500;p47"/>
          <p:cNvSpPr txBox="1"/>
          <p:nvPr>
            <p:ph idx="4294967295" type="body"/>
          </p:nvPr>
        </p:nvSpPr>
        <p:spPr>
          <a:xfrm>
            <a:off x="467350" y="750550"/>
            <a:ext cx="16401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V1: </a:t>
            </a:r>
            <a:endParaRPr>
              <a:solidFill>
                <a:schemeClr val="lt1"/>
              </a:solidFill>
            </a:endParaRPr>
          </a:p>
        </p:txBody>
      </p:sp>
      <p:sp>
        <p:nvSpPr>
          <p:cNvPr id="501" name="Google Shape;501;p47"/>
          <p:cNvSpPr txBox="1"/>
          <p:nvPr>
            <p:ph idx="4294967295" type="body"/>
          </p:nvPr>
        </p:nvSpPr>
        <p:spPr>
          <a:xfrm>
            <a:off x="467350" y="2080650"/>
            <a:ext cx="16401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V2 (tested): </a:t>
            </a:r>
            <a:endParaRPr>
              <a:solidFill>
                <a:schemeClr val="lt1"/>
              </a:solidFill>
            </a:endParaRPr>
          </a:p>
        </p:txBody>
      </p:sp>
      <p:sp>
        <p:nvSpPr>
          <p:cNvPr id="502" name="Google Shape;502;p47"/>
          <p:cNvSpPr txBox="1"/>
          <p:nvPr>
            <p:ph idx="4294967295" type="body"/>
          </p:nvPr>
        </p:nvSpPr>
        <p:spPr>
          <a:xfrm>
            <a:off x="467350" y="3358550"/>
            <a:ext cx="16401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V3 (lightly tested): </a:t>
            </a:r>
            <a:endParaRPr>
              <a:solidFill>
                <a:schemeClr val="lt1"/>
              </a:solidFill>
            </a:endParaRPr>
          </a:p>
        </p:txBody>
      </p:sp>
      <p:pic>
        <p:nvPicPr>
          <p:cNvPr id="503" name="Google Shape;503;p47"/>
          <p:cNvPicPr preferRelativeResize="0"/>
          <p:nvPr/>
        </p:nvPicPr>
        <p:blipFill rotWithShape="1">
          <a:blip r:embed="rId4">
            <a:alphaModFix/>
          </a:blip>
          <a:srcRect b="0" l="0" r="0" t="91070"/>
          <a:stretch/>
        </p:blipFill>
        <p:spPr>
          <a:xfrm>
            <a:off x="520600" y="2432748"/>
            <a:ext cx="2879175" cy="556126"/>
          </a:xfrm>
          <a:prstGeom prst="rect">
            <a:avLst/>
          </a:prstGeom>
          <a:noFill/>
          <a:ln>
            <a:noFill/>
          </a:ln>
        </p:spPr>
      </p:pic>
      <p:pic>
        <p:nvPicPr>
          <p:cNvPr id="504" name="Google Shape;504;p47"/>
          <p:cNvPicPr preferRelativeResize="0"/>
          <p:nvPr/>
        </p:nvPicPr>
        <p:blipFill>
          <a:blip r:embed="rId5">
            <a:alphaModFix/>
          </a:blip>
          <a:stretch>
            <a:fillRect/>
          </a:stretch>
        </p:blipFill>
        <p:spPr>
          <a:xfrm>
            <a:off x="520598" y="3768049"/>
            <a:ext cx="2696679" cy="409500"/>
          </a:xfrm>
          <a:prstGeom prst="rect">
            <a:avLst/>
          </a:prstGeom>
          <a:noFill/>
          <a:ln>
            <a:noFill/>
          </a:ln>
        </p:spPr>
      </p:pic>
      <p:sp>
        <p:nvSpPr>
          <p:cNvPr id="505" name="Google Shape;505;p47"/>
          <p:cNvSpPr txBox="1"/>
          <p:nvPr>
            <p:ph idx="4294967295" type="body"/>
          </p:nvPr>
        </p:nvSpPr>
        <p:spPr>
          <a:xfrm>
            <a:off x="4273350" y="1781700"/>
            <a:ext cx="4147200" cy="391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Simplified our navigation schema to the profile and 3 essential words/actions: “Home” to view feed, “Mix” to send a tape, and “Discover” to view tape map based on Field Usability Feedback (Nina, Shelly, Josh, Karl)</a:t>
            </a:r>
            <a:endParaRPr sz="1400">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“Discover” tab will allow us to scale to V4 community listening functionality </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Focus on clean, cool icons for design consistency</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chemeClr val="dk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509" name="Shape 509"/>
        <p:cNvGrpSpPr/>
        <p:nvPr/>
      </p:nvGrpSpPr>
      <p:grpSpPr>
        <a:xfrm>
          <a:off x="0" y="0"/>
          <a:ext cx="0" cy="0"/>
          <a:chOff x="0" y="0"/>
          <a:chExt cx="0" cy="0"/>
        </a:xfrm>
      </p:grpSpPr>
      <p:sp>
        <p:nvSpPr>
          <p:cNvPr id="510" name="Google Shape;510;p48"/>
          <p:cNvSpPr/>
          <p:nvPr/>
        </p:nvSpPr>
        <p:spPr>
          <a:xfrm rot="-5400000">
            <a:off x="133050" y="575850"/>
            <a:ext cx="4447200" cy="39918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48"/>
          <p:cNvGrpSpPr/>
          <p:nvPr/>
        </p:nvGrpSpPr>
        <p:grpSpPr>
          <a:xfrm>
            <a:off x="1660904" y="4046171"/>
            <a:ext cx="839126" cy="274059"/>
            <a:chOff x="1660904" y="4046171"/>
            <a:chExt cx="839126" cy="274059"/>
          </a:xfrm>
        </p:grpSpPr>
        <p:sp>
          <p:nvSpPr>
            <p:cNvPr id="512" name="Google Shape;512;p48"/>
            <p:cNvSpPr/>
            <p:nvPr/>
          </p:nvSpPr>
          <p:spPr>
            <a:xfrm flipH="1">
              <a:off x="2226275" y="404617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flipH="1">
              <a:off x="1660904" y="40461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8"/>
          <p:cNvGrpSpPr/>
          <p:nvPr/>
        </p:nvGrpSpPr>
        <p:grpSpPr>
          <a:xfrm>
            <a:off x="715089" y="635052"/>
            <a:ext cx="557151" cy="362252"/>
            <a:chOff x="792864" y="4408427"/>
            <a:chExt cx="557151" cy="362252"/>
          </a:xfrm>
        </p:grpSpPr>
        <p:sp>
          <p:nvSpPr>
            <p:cNvPr id="515" name="Google Shape;515;p48"/>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7" name="Google Shape;517;p48"/>
          <p:cNvPicPr preferRelativeResize="0"/>
          <p:nvPr/>
        </p:nvPicPr>
        <p:blipFill>
          <a:blip r:embed="rId3">
            <a:alphaModFix/>
          </a:blip>
          <a:stretch>
            <a:fillRect/>
          </a:stretch>
        </p:blipFill>
        <p:spPr>
          <a:xfrm>
            <a:off x="4572000" y="348150"/>
            <a:ext cx="1950650" cy="4228825"/>
          </a:xfrm>
          <a:prstGeom prst="rect">
            <a:avLst/>
          </a:prstGeom>
          <a:noFill/>
          <a:ln>
            <a:noFill/>
          </a:ln>
        </p:spPr>
      </p:pic>
      <p:sp>
        <p:nvSpPr>
          <p:cNvPr id="518" name="Google Shape;518;p48"/>
          <p:cNvSpPr txBox="1"/>
          <p:nvPr>
            <p:ph idx="4294967295" type="body"/>
          </p:nvPr>
        </p:nvSpPr>
        <p:spPr>
          <a:xfrm>
            <a:off x="4572000" y="4657400"/>
            <a:ext cx="10557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roxima Nova"/>
                <a:ea typeface="Proxima Nova"/>
                <a:cs typeface="Proxima Nova"/>
                <a:sym typeface="Proxima Nova"/>
              </a:rPr>
              <a:t>V2: </a:t>
            </a:r>
            <a:endParaRPr/>
          </a:p>
        </p:txBody>
      </p:sp>
      <p:sp>
        <p:nvSpPr>
          <p:cNvPr id="519" name="Google Shape;519;p48"/>
          <p:cNvSpPr txBox="1"/>
          <p:nvPr>
            <p:ph idx="4294967295" type="body"/>
          </p:nvPr>
        </p:nvSpPr>
        <p:spPr>
          <a:xfrm>
            <a:off x="6773575" y="4657400"/>
            <a:ext cx="10557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roxima Nova"/>
                <a:ea typeface="Proxima Nova"/>
                <a:cs typeface="Proxima Nova"/>
                <a:sym typeface="Proxima Nova"/>
              </a:rPr>
              <a:t>V3: </a:t>
            </a:r>
            <a:endParaRPr/>
          </a:p>
        </p:txBody>
      </p:sp>
      <p:pic>
        <p:nvPicPr>
          <p:cNvPr id="520" name="Google Shape;520;p48"/>
          <p:cNvPicPr preferRelativeResize="0"/>
          <p:nvPr/>
        </p:nvPicPr>
        <p:blipFill>
          <a:blip r:embed="rId4">
            <a:alphaModFix/>
          </a:blip>
          <a:stretch>
            <a:fillRect/>
          </a:stretch>
        </p:blipFill>
        <p:spPr>
          <a:xfrm>
            <a:off x="6773575" y="348150"/>
            <a:ext cx="1950650" cy="4218010"/>
          </a:xfrm>
          <a:prstGeom prst="rect">
            <a:avLst/>
          </a:prstGeom>
          <a:noFill/>
          <a:ln>
            <a:noFill/>
          </a:ln>
        </p:spPr>
      </p:pic>
      <p:sp>
        <p:nvSpPr>
          <p:cNvPr id="521" name="Google Shape;521;p48"/>
          <p:cNvSpPr txBox="1"/>
          <p:nvPr>
            <p:ph idx="4294967295" type="body"/>
          </p:nvPr>
        </p:nvSpPr>
        <p:spPr>
          <a:xfrm>
            <a:off x="540300" y="2335625"/>
            <a:ext cx="3418500" cy="230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sz="1400">
                <a:latin typeface="Proxima Nova"/>
                <a:ea typeface="Proxima Nova"/>
                <a:cs typeface="Proxima Nova"/>
                <a:sym typeface="Proxima Nova"/>
              </a:rPr>
              <a:t>Added animation </a:t>
            </a:r>
            <a:r>
              <a:rPr lang="en" sz="1400">
                <a:solidFill>
                  <a:schemeClr val="dk1"/>
                </a:solidFill>
                <a:latin typeface="Proxima Nova"/>
                <a:ea typeface="Proxima Nova"/>
                <a:cs typeface="Proxima Nova"/>
                <a:sym typeface="Proxima Nova"/>
              </a:rPr>
              <a:t>to evoke “coolness” and increase our “fun factor” per Field Usability Feedback (Karl, Josh)</a:t>
            </a:r>
            <a:endParaRPr sz="1400">
              <a:solidFill>
                <a:schemeClr val="dk1"/>
              </a:solidFill>
              <a:latin typeface="Proxima Nova"/>
              <a:ea typeface="Proxima Nova"/>
              <a:cs typeface="Proxima Nova"/>
              <a:sym typeface="Proxima Nova"/>
            </a:endParaRPr>
          </a:p>
        </p:txBody>
      </p:sp>
      <p:sp>
        <p:nvSpPr>
          <p:cNvPr id="522" name="Google Shape;522;p48"/>
          <p:cNvSpPr txBox="1"/>
          <p:nvPr>
            <p:ph type="title"/>
          </p:nvPr>
        </p:nvSpPr>
        <p:spPr>
          <a:xfrm>
            <a:off x="508050" y="1427425"/>
            <a:ext cx="36972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RECEIVE A TAPE</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526" name="Shape 526"/>
        <p:cNvGrpSpPr/>
        <p:nvPr/>
      </p:nvGrpSpPr>
      <p:grpSpPr>
        <a:xfrm>
          <a:off x="0" y="0"/>
          <a:ext cx="0" cy="0"/>
          <a:chOff x="0" y="0"/>
          <a:chExt cx="0" cy="0"/>
        </a:xfrm>
      </p:grpSpPr>
      <p:sp>
        <p:nvSpPr>
          <p:cNvPr id="527" name="Google Shape;527;p49"/>
          <p:cNvSpPr/>
          <p:nvPr/>
        </p:nvSpPr>
        <p:spPr>
          <a:xfrm>
            <a:off x="305400" y="345225"/>
            <a:ext cx="8488500" cy="4461600"/>
          </a:xfrm>
          <a:prstGeom prst="rect">
            <a:avLst/>
          </a:prstGeom>
          <a:solidFill>
            <a:srgbClr val="FB81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28" name="Google Shape;528;p49"/>
          <p:cNvSpPr txBox="1"/>
          <p:nvPr>
            <p:ph type="title"/>
          </p:nvPr>
        </p:nvSpPr>
        <p:spPr>
          <a:xfrm>
            <a:off x="2723400" y="345225"/>
            <a:ext cx="369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PLAY A TAPE</a:t>
            </a:r>
            <a:endParaRPr sz="2100"/>
          </a:p>
        </p:txBody>
      </p:sp>
      <p:grpSp>
        <p:nvGrpSpPr>
          <p:cNvPr id="529" name="Google Shape;529;p49"/>
          <p:cNvGrpSpPr/>
          <p:nvPr/>
        </p:nvGrpSpPr>
        <p:grpSpPr>
          <a:xfrm>
            <a:off x="8149789" y="450452"/>
            <a:ext cx="557151" cy="362252"/>
            <a:chOff x="792864" y="4408427"/>
            <a:chExt cx="557151" cy="362252"/>
          </a:xfrm>
        </p:grpSpPr>
        <p:sp>
          <p:nvSpPr>
            <p:cNvPr id="530" name="Google Shape;530;p49"/>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9"/>
          <p:cNvSpPr/>
          <p:nvPr/>
        </p:nvSpPr>
        <p:spPr>
          <a:xfrm>
            <a:off x="1080850" y="42361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txBox="1"/>
          <p:nvPr>
            <p:ph idx="4294967295" type="body"/>
          </p:nvPr>
        </p:nvSpPr>
        <p:spPr>
          <a:xfrm>
            <a:off x="637317" y="4703617"/>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V2: </a:t>
            </a:r>
            <a:endParaRPr/>
          </a:p>
        </p:txBody>
      </p:sp>
      <p:pic>
        <p:nvPicPr>
          <p:cNvPr id="534" name="Google Shape;534;p49"/>
          <p:cNvPicPr preferRelativeResize="0"/>
          <p:nvPr/>
        </p:nvPicPr>
        <p:blipFill>
          <a:blip r:embed="rId3">
            <a:alphaModFix/>
          </a:blip>
          <a:stretch>
            <a:fillRect/>
          </a:stretch>
        </p:blipFill>
        <p:spPr>
          <a:xfrm>
            <a:off x="2342844" y="985075"/>
            <a:ext cx="1727707" cy="3745550"/>
          </a:xfrm>
          <a:prstGeom prst="rect">
            <a:avLst/>
          </a:prstGeom>
          <a:noFill/>
          <a:ln>
            <a:noFill/>
          </a:ln>
        </p:spPr>
      </p:pic>
      <p:pic>
        <p:nvPicPr>
          <p:cNvPr id="535" name="Google Shape;535;p49"/>
          <p:cNvPicPr preferRelativeResize="0"/>
          <p:nvPr/>
        </p:nvPicPr>
        <p:blipFill rotWithShape="1">
          <a:blip r:embed="rId4">
            <a:alphaModFix/>
          </a:blip>
          <a:srcRect b="7415" l="0" r="0" t="0"/>
          <a:stretch/>
        </p:blipFill>
        <p:spPr>
          <a:xfrm>
            <a:off x="394900" y="439888"/>
            <a:ext cx="1571750" cy="4263726"/>
          </a:xfrm>
          <a:prstGeom prst="rect">
            <a:avLst/>
          </a:prstGeom>
          <a:noFill/>
          <a:ln>
            <a:noFill/>
          </a:ln>
        </p:spPr>
      </p:pic>
      <p:sp>
        <p:nvSpPr>
          <p:cNvPr id="536" name="Google Shape;536;p49"/>
          <p:cNvSpPr/>
          <p:nvPr/>
        </p:nvSpPr>
        <p:spPr>
          <a:xfrm>
            <a:off x="2266575" y="1462800"/>
            <a:ext cx="1874700" cy="53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49"/>
          <p:cNvSpPr txBox="1"/>
          <p:nvPr>
            <p:ph idx="4294967295" type="body"/>
          </p:nvPr>
        </p:nvSpPr>
        <p:spPr>
          <a:xfrm>
            <a:off x="2342842" y="4703617"/>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V2.5: </a:t>
            </a:r>
            <a:endParaRPr/>
          </a:p>
        </p:txBody>
      </p:sp>
      <p:sp>
        <p:nvSpPr>
          <p:cNvPr id="538" name="Google Shape;538;p49"/>
          <p:cNvSpPr txBox="1"/>
          <p:nvPr/>
        </p:nvSpPr>
        <p:spPr>
          <a:xfrm>
            <a:off x="3965275" y="1280150"/>
            <a:ext cx="4815300" cy="3155400"/>
          </a:xfrm>
          <a:prstGeom prst="rect">
            <a:avLst/>
          </a:prstGeom>
          <a:noFill/>
          <a:ln>
            <a:noFill/>
          </a:ln>
        </p:spPr>
        <p:txBody>
          <a:bodyPr anchorCtr="0" anchor="t" bIns="91425" lIns="91425" spcFirstLastPara="1" rIns="91425" wrap="square" tIns="91425">
            <a:spAutoFit/>
          </a:bodyPr>
          <a:lstStyle/>
          <a:p>
            <a:pPr indent="-317500" lvl="1" marL="6858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Navigation header revised to match new app vocabulary of “Mixtape” rather than “Musicbox”</a:t>
            </a:r>
            <a:endParaRPr>
              <a:solidFill>
                <a:schemeClr val="lt1"/>
              </a:solidFill>
              <a:latin typeface="Proxima Nova"/>
              <a:ea typeface="Proxima Nova"/>
              <a:cs typeface="Proxima Nova"/>
              <a:sym typeface="Proxima Nova"/>
            </a:endParaRPr>
          </a:p>
          <a:p>
            <a:pPr indent="-317500" lvl="1" marL="685800" rtl="0" algn="l">
              <a:spcBef>
                <a:spcPts val="100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Introduced clear design hierarchy in the Tape message so the text reads first, then friend and date, then location. New message design matches “comment” design conventions standard on other social app</a:t>
            </a:r>
            <a:endParaRPr>
              <a:solidFill>
                <a:schemeClr val="lt1"/>
              </a:solidFill>
              <a:latin typeface="Proxima Nova"/>
              <a:ea typeface="Proxima Nova"/>
              <a:cs typeface="Proxima Nova"/>
              <a:sym typeface="Proxima Nova"/>
            </a:endParaRPr>
          </a:p>
          <a:p>
            <a:pPr indent="-317500" lvl="1" marL="685800" rtl="0" algn="l">
              <a:spcBef>
                <a:spcPts val="100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“React” functionality removed/reprioritized for development feasibility </a:t>
            </a:r>
            <a:endParaRPr>
              <a:solidFill>
                <a:schemeClr val="lt1"/>
              </a:solidFill>
              <a:latin typeface="Proxima Nova"/>
              <a:ea typeface="Proxima Nova"/>
              <a:cs typeface="Proxima Nova"/>
              <a:sym typeface="Proxima Nova"/>
            </a:endParaRPr>
          </a:p>
          <a:p>
            <a:pPr indent="-317500" lvl="1" marL="685800" rtl="0" algn="l">
              <a:spcBef>
                <a:spcPts val="1000"/>
              </a:spcBef>
              <a:spcAft>
                <a:spcPts val="1000"/>
              </a:spcAft>
              <a:buClr>
                <a:schemeClr val="lt1"/>
              </a:buClr>
              <a:buSzPts val="1400"/>
              <a:buFont typeface="Proxima Nova"/>
              <a:buChar char="●"/>
            </a:pPr>
            <a:r>
              <a:rPr lang="en">
                <a:solidFill>
                  <a:schemeClr val="lt1"/>
                </a:solidFill>
                <a:latin typeface="Proxima Nova"/>
                <a:ea typeface="Proxima Nova"/>
                <a:cs typeface="Proxima Nova"/>
                <a:sym typeface="Proxima Nova"/>
              </a:rPr>
              <a:t>“Gift back” emphasized to encourage app’s core functionality. Used primary pink action color to reiterate app design conventions </a:t>
            </a:r>
            <a:endParaRPr>
              <a:solidFill>
                <a:schemeClr val="lt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542" name="Shape 542"/>
        <p:cNvGrpSpPr/>
        <p:nvPr/>
      </p:nvGrpSpPr>
      <p:grpSpPr>
        <a:xfrm>
          <a:off x="0" y="0"/>
          <a:ext cx="0" cy="0"/>
          <a:chOff x="0" y="0"/>
          <a:chExt cx="0" cy="0"/>
        </a:xfrm>
      </p:grpSpPr>
      <p:sp>
        <p:nvSpPr>
          <p:cNvPr id="543" name="Google Shape;543;p50"/>
          <p:cNvSpPr/>
          <p:nvPr/>
        </p:nvSpPr>
        <p:spPr>
          <a:xfrm>
            <a:off x="305400" y="-99675"/>
            <a:ext cx="4190400" cy="5360700"/>
          </a:xfrm>
          <a:prstGeom prst="rect">
            <a:avLst/>
          </a:prstGeom>
          <a:solidFill>
            <a:srgbClr val="4154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grpSp>
        <p:nvGrpSpPr>
          <p:cNvPr id="544" name="Google Shape;544;p50"/>
          <p:cNvGrpSpPr/>
          <p:nvPr/>
        </p:nvGrpSpPr>
        <p:grpSpPr>
          <a:xfrm>
            <a:off x="2381439" y="622827"/>
            <a:ext cx="557151" cy="362252"/>
            <a:chOff x="792864" y="4408427"/>
            <a:chExt cx="557151" cy="362252"/>
          </a:xfrm>
        </p:grpSpPr>
        <p:sp>
          <p:nvSpPr>
            <p:cNvPr id="545" name="Google Shape;545;p50"/>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50"/>
          <p:cNvSpPr/>
          <p:nvPr/>
        </p:nvSpPr>
        <p:spPr>
          <a:xfrm>
            <a:off x="1080850" y="42361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txBox="1"/>
          <p:nvPr>
            <p:ph idx="4294967295" type="body"/>
          </p:nvPr>
        </p:nvSpPr>
        <p:spPr>
          <a:xfrm>
            <a:off x="4872567" y="4450092"/>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V2: </a:t>
            </a:r>
            <a:endParaRPr>
              <a:solidFill>
                <a:schemeClr val="lt1"/>
              </a:solidFill>
            </a:endParaRPr>
          </a:p>
        </p:txBody>
      </p:sp>
      <p:sp>
        <p:nvSpPr>
          <p:cNvPr id="549" name="Google Shape;549;p50"/>
          <p:cNvSpPr txBox="1"/>
          <p:nvPr>
            <p:ph idx="4294967295" type="body"/>
          </p:nvPr>
        </p:nvSpPr>
        <p:spPr>
          <a:xfrm>
            <a:off x="2562437" y="4806817"/>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V3: </a:t>
            </a:r>
            <a:endParaRPr/>
          </a:p>
        </p:txBody>
      </p:sp>
      <p:sp>
        <p:nvSpPr>
          <p:cNvPr id="550" name="Google Shape;550;p50"/>
          <p:cNvSpPr txBox="1"/>
          <p:nvPr/>
        </p:nvSpPr>
        <p:spPr>
          <a:xfrm>
            <a:off x="4164650" y="1385625"/>
            <a:ext cx="4507500" cy="2596200"/>
          </a:xfrm>
          <a:prstGeom prst="rect">
            <a:avLst/>
          </a:prstGeom>
          <a:noFill/>
          <a:ln>
            <a:noFill/>
          </a:ln>
        </p:spPr>
        <p:txBody>
          <a:bodyPr anchorCtr="0" anchor="t" bIns="91425" lIns="91425" spcFirstLastPara="1" rIns="91425" wrap="square" tIns="91425">
            <a:spAutoFit/>
          </a:bodyPr>
          <a:lstStyle/>
          <a:p>
            <a:pPr indent="-317500" lvl="1" marL="6858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Spacing modified based on comments (n = 2) from additional usability testing regarding complaints of it feeling too cramped</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Implemented Spotify embed player so that users can actually have the ability to do something with their mixtapes and have a preview</a:t>
            </a:r>
            <a:endParaRPr>
              <a:solidFill>
                <a:schemeClr val="dk1"/>
              </a:solidFill>
              <a:latin typeface="Proxima Nova"/>
              <a:ea typeface="Proxima Nova"/>
              <a:cs typeface="Proxima Nova"/>
              <a:sym typeface="Proxima Nova"/>
            </a:endParaRPr>
          </a:p>
          <a:p>
            <a:pPr indent="-203200" lvl="2" marL="1143000" rtl="0" algn="l">
              <a:spcBef>
                <a:spcPts val="1000"/>
              </a:spcBef>
              <a:spcAft>
                <a:spcPts val="1000"/>
              </a:spcAft>
              <a:buClr>
                <a:schemeClr val="dk1"/>
              </a:buClr>
              <a:buSzPts val="1400"/>
              <a:buFont typeface="Proxima Nova"/>
              <a:buAutoNum type="romanLcPeriod"/>
            </a:pPr>
            <a:r>
              <a:rPr lang="en">
                <a:solidFill>
                  <a:schemeClr val="dk1"/>
                </a:solidFill>
                <a:latin typeface="Proxima Nova"/>
                <a:ea typeface="Proxima Nova"/>
                <a:cs typeface="Proxima Nova"/>
                <a:sym typeface="Proxima Nova"/>
              </a:rPr>
              <a:t>Partially a response to Karl’s feedback on how he was unsure of how MemRemix would connect to Spotify</a:t>
            </a:r>
            <a:endParaRPr>
              <a:solidFill>
                <a:schemeClr val="dk1"/>
              </a:solidFill>
              <a:latin typeface="Proxima Nova"/>
              <a:ea typeface="Proxima Nova"/>
              <a:cs typeface="Proxima Nova"/>
              <a:sym typeface="Proxima Nova"/>
            </a:endParaRPr>
          </a:p>
        </p:txBody>
      </p:sp>
      <p:pic>
        <p:nvPicPr>
          <p:cNvPr id="551" name="Google Shape;551;p50"/>
          <p:cNvPicPr preferRelativeResize="0"/>
          <p:nvPr/>
        </p:nvPicPr>
        <p:blipFill>
          <a:blip r:embed="rId3">
            <a:alphaModFix/>
          </a:blip>
          <a:stretch>
            <a:fillRect/>
          </a:stretch>
        </p:blipFill>
        <p:spPr>
          <a:xfrm>
            <a:off x="581457" y="985075"/>
            <a:ext cx="1727707" cy="3745550"/>
          </a:xfrm>
          <a:prstGeom prst="rect">
            <a:avLst/>
          </a:prstGeom>
          <a:noFill/>
          <a:ln>
            <a:noFill/>
          </a:ln>
        </p:spPr>
      </p:pic>
      <p:sp>
        <p:nvSpPr>
          <p:cNvPr id="552" name="Google Shape;552;p50"/>
          <p:cNvSpPr txBox="1"/>
          <p:nvPr>
            <p:ph type="title"/>
          </p:nvPr>
        </p:nvSpPr>
        <p:spPr>
          <a:xfrm>
            <a:off x="552000" y="228600"/>
            <a:ext cx="369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PLAY A TAPE (2)</a:t>
            </a:r>
            <a:endParaRPr sz="2100"/>
          </a:p>
        </p:txBody>
      </p:sp>
      <p:sp>
        <p:nvSpPr>
          <p:cNvPr id="553" name="Google Shape;553;p50"/>
          <p:cNvSpPr txBox="1"/>
          <p:nvPr>
            <p:ph idx="4294967295" type="body"/>
          </p:nvPr>
        </p:nvSpPr>
        <p:spPr>
          <a:xfrm>
            <a:off x="581462" y="4806817"/>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V2.5: </a:t>
            </a:r>
            <a:endParaRPr/>
          </a:p>
        </p:txBody>
      </p:sp>
      <p:pic>
        <p:nvPicPr>
          <p:cNvPr id="554" name="Google Shape;554;p50"/>
          <p:cNvPicPr preferRelativeResize="0"/>
          <p:nvPr/>
        </p:nvPicPr>
        <p:blipFill>
          <a:blip r:embed="rId4">
            <a:alphaModFix/>
          </a:blip>
          <a:stretch>
            <a:fillRect/>
          </a:stretch>
        </p:blipFill>
        <p:spPr>
          <a:xfrm>
            <a:off x="2492038" y="985075"/>
            <a:ext cx="1727700" cy="37359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558" name="Shape 558"/>
        <p:cNvGrpSpPr/>
        <p:nvPr/>
      </p:nvGrpSpPr>
      <p:grpSpPr>
        <a:xfrm>
          <a:off x="0" y="0"/>
          <a:ext cx="0" cy="0"/>
          <a:chOff x="0" y="0"/>
          <a:chExt cx="0" cy="0"/>
        </a:xfrm>
      </p:grpSpPr>
      <p:sp>
        <p:nvSpPr>
          <p:cNvPr id="559" name="Google Shape;559;p51"/>
          <p:cNvSpPr/>
          <p:nvPr/>
        </p:nvSpPr>
        <p:spPr>
          <a:xfrm>
            <a:off x="4696050" y="345225"/>
            <a:ext cx="4283100" cy="446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60" name="Google Shape;560;p51"/>
          <p:cNvSpPr txBox="1"/>
          <p:nvPr>
            <p:ph type="title"/>
          </p:nvPr>
        </p:nvSpPr>
        <p:spPr>
          <a:xfrm>
            <a:off x="720000" y="607325"/>
            <a:ext cx="369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PROFILE PAGE</a:t>
            </a:r>
            <a:endParaRPr sz="2100"/>
          </a:p>
        </p:txBody>
      </p:sp>
      <p:grpSp>
        <p:nvGrpSpPr>
          <p:cNvPr id="561" name="Google Shape;561;p51"/>
          <p:cNvGrpSpPr/>
          <p:nvPr/>
        </p:nvGrpSpPr>
        <p:grpSpPr>
          <a:xfrm>
            <a:off x="8072264" y="1448752"/>
            <a:ext cx="557151" cy="362252"/>
            <a:chOff x="792864" y="4408427"/>
            <a:chExt cx="557151" cy="362252"/>
          </a:xfrm>
        </p:grpSpPr>
        <p:sp>
          <p:nvSpPr>
            <p:cNvPr id="562" name="Google Shape;562;p51"/>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51"/>
          <p:cNvSpPr/>
          <p:nvPr/>
        </p:nvSpPr>
        <p:spPr>
          <a:xfrm>
            <a:off x="5564325" y="42361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txBox="1"/>
          <p:nvPr>
            <p:ph idx="4294967295" type="body"/>
          </p:nvPr>
        </p:nvSpPr>
        <p:spPr>
          <a:xfrm>
            <a:off x="4872567" y="4450092"/>
            <a:ext cx="1086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Proxima Nova"/>
                <a:ea typeface="Proxima Nova"/>
                <a:cs typeface="Proxima Nova"/>
                <a:sym typeface="Proxima Nova"/>
              </a:rPr>
              <a:t>V2: </a:t>
            </a:r>
            <a:endParaRPr>
              <a:solidFill>
                <a:schemeClr val="lt1"/>
              </a:solidFill>
            </a:endParaRPr>
          </a:p>
        </p:txBody>
      </p:sp>
      <p:sp>
        <p:nvSpPr>
          <p:cNvPr id="566" name="Google Shape;566;p51"/>
          <p:cNvSpPr txBox="1"/>
          <p:nvPr/>
        </p:nvSpPr>
        <p:spPr>
          <a:xfrm>
            <a:off x="260100" y="977900"/>
            <a:ext cx="4004700" cy="3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Reintroduced filtering based on sent mixtapes based on Karl’s and 1 bonus usability tester’s want for personal analytics and records</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Simplified filtering based on initial lab study confusion where all four participants had difficulty with the reprise (filter) feature</a:t>
            </a:r>
            <a:endParaRPr>
              <a:solidFill>
                <a:schemeClr val="dk1"/>
              </a:solidFill>
              <a:latin typeface="Proxima Nova"/>
              <a:ea typeface="Proxima Nova"/>
              <a:cs typeface="Proxima Nova"/>
              <a:sym typeface="Proxima Nova"/>
            </a:endParaRPr>
          </a:p>
          <a:p>
            <a:pPr indent="-203200" lvl="2" marL="1143000" rtl="0" algn="l">
              <a:spcBef>
                <a:spcPts val="1000"/>
              </a:spcBef>
              <a:spcAft>
                <a:spcPts val="0"/>
              </a:spcAft>
              <a:buClr>
                <a:schemeClr val="dk1"/>
              </a:buClr>
              <a:buSzPts val="1400"/>
              <a:buFont typeface="Proxima Nova"/>
              <a:buAutoNum type="romanLcPeriod"/>
            </a:pPr>
            <a:r>
              <a:rPr lang="en">
                <a:solidFill>
                  <a:schemeClr val="dk1"/>
                </a:solidFill>
                <a:latin typeface="Proxima Nova"/>
                <a:ea typeface="Proxima Nova"/>
                <a:cs typeface="Proxima Nova"/>
                <a:sym typeface="Proxima Nova"/>
              </a:rPr>
              <a:t>Filtering simplified to last month, quarter, year</a:t>
            </a:r>
            <a:endParaRPr>
              <a:solidFill>
                <a:schemeClr val="dk1"/>
              </a:solidFill>
              <a:latin typeface="Proxima Nova"/>
              <a:ea typeface="Proxima Nova"/>
              <a:cs typeface="Proxima Nova"/>
              <a:sym typeface="Proxima Nova"/>
            </a:endParaRPr>
          </a:p>
          <a:p>
            <a:pPr indent="-317500" lvl="1" marL="685800" rtl="0" algn="l">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This is where friends and other settings would reside</a:t>
            </a:r>
            <a:endParaRPr>
              <a:solidFill>
                <a:schemeClr val="dk1"/>
              </a:solidFill>
              <a:latin typeface="Proxima Nova"/>
              <a:ea typeface="Proxima Nova"/>
              <a:cs typeface="Proxima Nova"/>
              <a:sym typeface="Proxima Nova"/>
            </a:endParaRPr>
          </a:p>
        </p:txBody>
      </p:sp>
      <p:pic>
        <p:nvPicPr>
          <p:cNvPr id="567" name="Google Shape;567;p51"/>
          <p:cNvPicPr preferRelativeResize="0"/>
          <p:nvPr/>
        </p:nvPicPr>
        <p:blipFill>
          <a:blip r:embed="rId3">
            <a:alphaModFix/>
          </a:blip>
          <a:stretch>
            <a:fillRect/>
          </a:stretch>
        </p:blipFill>
        <p:spPr>
          <a:xfrm>
            <a:off x="4796384" y="345225"/>
            <a:ext cx="2063291" cy="4461599"/>
          </a:xfrm>
          <a:prstGeom prst="rect">
            <a:avLst/>
          </a:prstGeom>
          <a:noFill/>
          <a:ln>
            <a:noFill/>
          </a:ln>
        </p:spPr>
      </p:pic>
      <p:pic>
        <p:nvPicPr>
          <p:cNvPr id="568" name="Google Shape;568;p51"/>
          <p:cNvPicPr preferRelativeResize="0"/>
          <p:nvPr/>
        </p:nvPicPr>
        <p:blipFill>
          <a:blip r:embed="rId4">
            <a:alphaModFix/>
          </a:blip>
          <a:stretch>
            <a:fillRect/>
          </a:stretch>
        </p:blipFill>
        <p:spPr>
          <a:xfrm>
            <a:off x="6915975" y="345225"/>
            <a:ext cx="2063301" cy="4461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574" name="Google Shape;574;p52"/>
          <p:cNvPicPr preferRelativeResize="0"/>
          <p:nvPr/>
        </p:nvPicPr>
        <p:blipFill>
          <a:blip r:embed="rId3">
            <a:alphaModFix/>
          </a:blip>
          <a:stretch>
            <a:fillRect/>
          </a:stretch>
        </p:blipFill>
        <p:spPr>
          <a:xfrm>
            <a:off x="3689797" y="663500"/>
            <a:ext cx="1764400" cy="3816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3"/>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585" name="Google Shape;585;p54"/>
          <p:cNvPicPr preferRelativeResize="0"/>
          <p:nvPr/>
        </p:nvPicPr>
        <p:blipFill>
          <a:blip r:embed="rId3">
            <a:alphaModFix/>
          </a:blip>
          <a:stretch>
            <a:fillRect/>
          </a:stretch>
        </p:blipFill>
        <p:spPr>
          <a:xfrm>
            <a:off x="1280600" y="468050"/>
            <a:ext cx="1945741" cy="4207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299" name="Shape 299"/>
        <p:cNvGrpSpPr/>
        <p:nvPr/>
      </p:nvGrpSpPr>
      <p:grpSpPr>
        <a:xfrm>
          <a:off x="0" y="0"/>
          <a:ext cx="0" cy="0"/>
          <a:chOff x="0" y="0"/>
          <a:chExt cx="0" cy="0"/>
        </a:xfrm>
      </p:grpSpPr>
      <p:sp>
        <p:nvSpPr>
          <p:cNvPr id="300" name="Google Shape;300;p37"/>
          <p:cNvSpPr txBox="1"/>
          <p:nvPr>
            <p:ph type="ctrTitle"/>
          </p:nvPr>
        </p:nvSpPr>
        <p:spPr>
          <a:xfrm>
            <a:off x="979277" y="1050338"/>
            <a:ext cx="5269200" cy="25899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sz="5400" strike="sngStrike"/>
              <a:t>MEM</a:t>
            </a:r>
            <a:endParaRPr sz="5400" strike="sngStrike"/>
          </a:p>
          <a:p>
            <a:pPr indent="0" lvl="0" marL="0" rtl="0" algn="l">
              <a:spcBef>
                <a:spcPts val="1000"/>
              </a:spcBef>
              <a:spcAft>
                <a:spcPts val="0"/>
              </a:spcAft>
              <a:buNone/>
            </a:pPr>
            <a:r>
              <a:rPr lang="en" sz="5400" strike="sngStrike"/>
              <a:t>REPRISE</a:t>
            </a:r>
            <a:endParaRPr sz="2200" strike="sngStrike">
              <a:latin typeface="Space Grotesk Medium"/>
              <a:ea typeface="Space Grotesk Medium"/>
              <a:cs typeface="Space Grotesk Medium"/>
              <a:sym typeface="Space Grotesk Medium"/>
            </a:endParaRPr>
          </a:p>
        </p:txBody>
      </p:sp>
      <p:sp>
        <p:nvSpPr>
          <p:cNvPr id="301" name="Google Shape;301;p37"/>
          <p:cNvSpPr txBox="1"/>
          <p:nvPr>
            <p:ph idx="1" type="subTitle"/>
          </p:nvPr>
        </p:nvSpPr>
        <p:spPr>
          <a:xfrm>
            <a:off x="979289" y="3829513"/>
            <a:ext cx="52692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CS194H Winter 2024</a:t>
            </a:r>
            <a:endParaRPr/>
          </a:p>
        </p:txBody>
      </p:sp>
      <p:grpSp>
        <p:nvGrpSpPr>
          <p:cNvPr id="302" name="Google Shape;302;p37"/>
          <p:cNvGrpSpPr/>
          <p:nvPr/>
        </p:nvGrpSpPr>
        <p:grpSpPr>
          <a:xfrm>
            <a:off x="6861914" y="676574"/>
            <a:ext cx="1302809" cy="3790352"/>
            <a:chOff x="6799538" y="1050350"/>
            <a:chExt cx="1095995" cy="3188653"/>
          </a:xfrm>
        </p:grpSpPr>
        <p:sp>
          <p:nvSpPr>
            <p:cNvPr id="303" name="Google Shape;303;p37"/>
            <p:cNvSpPr/>
            <p:nvPr/>
          </p:nvSpPr>
          <p:spPr>
            <a:xfrm>
              <a:off x="6848450" y="2146028"/>
              <a:ext cx="998171" cy="997858"/>
            </a:xfrm>
            <a:custGeom>
              <a:rect b="b" l="l" r="r" t="t"/>
              <a:pathLst>
                <a:path extrusionOk="0" h="34988" w="34999">
                  <a:moveTo>
                    <a:pt x="17500" y="0"/>
                  </a:moveTo>
                  <a:cubicBezTo>
                    <a:pt x="17317" y="731"/>
                    <a:pt x="17165" y="1452"/>
                    <a:pt x="17033" y="2183"/>
                  </a:cubicBezTo>
                  <a:cubicBezTo>
                    <a:pt x="16901" y="2913"/>
                    <a:pt x="16779" y="3644"/>
                    <a:pt x="16678" y="4375"/>
                  </a:cubicBezTo>
                  <a:cubicBezTo>
                    <a:pt x="16475" y="5827"/>
                    <a:pt x="16312" y="7288"/>
                    <a:pt x="16180" y="8750"/>
                  </a:cubicBezTo>
                  <a:cubicBezTo>
                    <a:pt x="16048" y="10364"/>
                    <a:pt x="15947" y="11988"/>
                    <a:pt x="15896" y="13612"/>
                  </a:cubicBezTo>
                  <a:cubicBezTo>
                    <a:pt x="14708" y="12505"/>
                    <a:pt x="13490" y="11429"/>
                    <a:pt x="12252" y="10374"/>
                  </a:cubicBezTo>
                  <a:cubicBezTo>
                    <a:pt x="11125" y="9430"/>
                    <a:pt x="9989" y="8516"/>
                    <a:pt x="8801" y="7633"/>
                  </a:cubicBezTo>
                  <a:cubicBezTo>
                    <a:pt x="8212" y="7197"/>
                    <a:pt x="7613" y="6760"/>
                    <a:pt x="7004" y="6334"/>
                  </a:cubicBezTo>
                  <a:cubicBezTo>
                    <a:pt x="6395" y="5918"/>
                    <a:pt x="5776" y="5502"/>
                    <a:pt x="5127" y="5126"/>
                  </a:cubicBezTo>
                  <a:lnTo>
                    <a:pt x="5127" y="5126"/>
                  </a:lnTo>
                  <a:cubicBezTo>
                    <a:pt x="5512" y="5776"/>
                    <a:pt x="5929" y="6395"/>
                    <a:pt x="6345" y="7004"/>
                  </a:cubicBezTo>
                  <a:cubicBezTo>
                    <a:pt x="6771" y="7613"/>
                    <a:pt x="7197" y="8212"/>
                    <a:pt x="7634" y="8801"/>
                  </a:cubicBezTo>
                  <a:cubicBezTo>
                    <a:pt x="8527" y="9978"/>
                    <a:pt x="9441" y="11125"/>
                    <a:pt x="10384" y="12241"/>
                  </a:cubicBezTo>
                  <a:cubicBezTo>
                    <a:pt x="11430" y="13490"/>
                    <a:pt x="12506" y="14698"/>
                    <a:pt x="13612" y="15885"/>
                  </a:cubicBezTo>
                  <a:cubicBezTo>
                    <a:pt x="11998" y="15946"/>
                    <a:pt x="10374" y="16038"/>
                    <a:pt x="8750" y="16170"/>
                  </a:cubicBezTo>
                  <a:cubicBezTo>
                    <a:pt x="7299" y="16301"/>
                    <a:pt x="5837" y="16464"/>
                    <a:pt x="4376" y="16667"/>
                  </a:cubicBezTo>
                  <a:cubicBezTo>
                    <a:pt x="3655" y="16779"/>
                    <a:pt x="2924" y="16890"/>
                    <a:pt x="2193" y="17022"/>
                  </a:cubicBezTo>
                  <a:cubicBezTo>
                    <a:pt x="1463" y="17164"/>
                    <a:pt x="732" y="17306"/>
                    <a:pt x="1" y="17489"/>
                  </a:cubicBezTo>
                  <a:cubicBezTo>
                    <a:pt x="732" y="17682"/>
                    <a:pt x="1463" y="17824"/>
                    <a:pt x="2193" y="17966"/>
                  </a:cubicBezTo>
                  <a:cubicBezTo>
                    <a:pt x="2924" y="18098"/>
                    <a:pt x="3655" y="18220"/>
                    <a:pt x="4376" y="18321"/>
                  </a:cubicBezTo>
                  <a:cubicBezTo>
                    <a:pt x="5837" y="18524"/>
                    <a:pt x="7299" y="18687"/>
                    <a:pt x="8750" y="18819"/>
                  </a:cubicBezTo>
                  <a:cubicBezTo>
                    <a:pt x="10374" y="18951"/>
                    <a:pt x="11998" y="19052"/>
                    <a:pt x="13612" y="19103"/>
                  </a:cubicBezTo>
                  <a:cubicBezTo>
                    <a:pt x="12506" y="20290"/>
                    <a:pt x="11430" y="21498"/>
                    <a:pt x="10384" y="22747"/>
                  </a:cubicBezTo>
                  <a:cubicBezTo>
                    <a:pt x="9441" y="23863"/>
                    <a:pt x="8517" y="25010"/>
                    <a:pt x="7634" y="26188"/>
                  </a:cubicBezTo>
                  <a:cubicBezTo>
                    <a:pt x="7197" y="26776"/>
                    <a:pt x="6761" y="27375"/>
                    <a:pt x="6345" y="27984"/>
                  </a:cubicBezTo>
                  <a:cubicBezTo>
                    <a:pt x="5929" y="28603"/>
                    <a:pt x="5512" y="29212"/>
                    <a:pt x="5127" y="29862"/>
                  </a:cubicBezTo>
                  <a:cubicBezTo>
                    <a:pt x="5776" y="29487"/>
                    <a:pt x="6395" y="29070"/>
                    <a:pt x="7004" y="28654"/>
                  </a:cubicBezTo>
                  <a:cubicBezTo>
                    <a:pt x="7613" y="28228"/>
                    <a:pt x="8212" y="27791"/>
                    <a:pt x="8801" y="27355"/>
                  </a:cubicBezTo>
                  <a:cubicBezTo>
                    <a:pt x="9989" y="26472"/>
                    <a:pt x="11125" y="25548"/>
                    <a:pt x="12252" y="24614"/>
                  </a:cubicBezTo>
                  <a:cubicBezTo>
                    <a:pt x="13490" y="23569"/>
                    <a:pt x="14708" y="22483"/>
                    <a:pt x="15886" y="21377"/>
                  </a:cubicBezTo>
                  <a:cubicBezTo>
                    <a:pt x="15947" y="23001"/>
                    <a:pt x="16048" y="24625"/>
                    <a:pt x="16180" y="26238"/>
                  </a:cubicBezTo>
                  <a:cubicBezTo>
                    <a:pt x="16302" y="27700"/>
                    <a:pt x="16464" y="29162"/>
                    <a:pt x="16678" y="30613"/>
                  </a:cubicBezTo>
                  <a:cubicBezTo>
                    <a:pt x="16779" y="31344"/>
                    <a:pt x="16901" y="32075"/>
                    <a:pt x="17033" y="32806"/>
                  </a:cubicBezTo>
                  <a:cubicBezTo>
                    <a:pt x="17165" y="33536"/>
                    <a:pt x="17317" y="34257"/>
                    <a:pt x="17500" y="34988"/>
                  </a:cubicBezTo>
                  <a:cubicBezTo>
                    <a:pt x="17693" y="34257"/>
                    <a:pt x="17835" y="33536"/>
                    <a:pt x="17967" y="32806"/>
                  </a:cubicBezTo>
                  <a:cubicBezTo>
                    <a:pt x="18099" y="32075"/>
                    <a:pt x="18220" y="31344"/>
                    <a:pt x="18322" y="30613"/>
                  </a:cubicBezTo>
                  <a:cubicBezTo>
                    <a:pt x="18535" y="29162"/>
                    <a:pt x="18697" y="27700"/>
                    <a:pt x="18819" y="26238"/>
                  </a:cubicBezTo>
                  <a:cubicBezTo>
                    <a:pt x="18961" y="24614"/>
                    <a:pt x="19053" y="23001"/>
                    <a:pt x="19114" y="21377"/>
                  </a:cubicBezTo>
                  <a:cubicBezTo>
                    <a:pt x="20291" y="22483"/>
                    <a:pt x="21509" y="23559"/>
                    <a:pt x="22757" y="24604"/>
                  </a:cubicBezTo>
                  <a:cubicBezTo>
                    <a:pt x="23874" y="25548"/>
                    <a:pt x="25021" y="26472"/>
                    <a:pt x="26198" y="27355"/>
                  </a:cubicBezTo>
                  <a:cubicBezTo>
                    <a:pt x="26787" y="27791"/>
                    <a:pt x="27386" y="28228"/>
                    <a:pt x="27995" y="28644"/>
                  </a:cubicBezTo>
                  <a:cubicBezTo>
                    <a:pt x="28604" y="29070"/>
                    <a:pt x="29223" y="29487"/>
                    <a:pt x="29873" y="29862"/>
                  </a:cubicBezTo>
                  <a:cubicBezTo>
                    <a:pt x="29487" y="29223"/>
                    <a:pt x="29071" y="28593"/>
                    <a:pt x="28655" y="27994"/>
                  </a:cubicBezTo>
                  <a:cubicBezTo>
                    <a:pt x="28228" y="27385"/>
                    <a:pt x="27802" y="26787"/>
                    <a:pt x="27356" y="26188"/>
                  </a:cubicBezTo>
                  <a:cubicBezTo>
                    <a:pt x="26472" y="25010"/>
                    <a:pt x="25559" y="23873"/>
                    <a:pt x="24615" y="22747"/>
                  </a:cubicBezTo>
                  <a:cubicBezTo>
                    <a:pt x="23570" y="21498"/>
                    <a:pt x="22483" y="20290"/>
                    <a:pt x="21377" y="19103"/>
                  </a:cubicBezTo>
                  <a:cubicBezTo>
                    <a:pt x="23001" y="19042"/>
                    <a:pt x="24625" y="18941"/>
                    <a:pt x="26249" y="18809"/>
                  </a:cubicBezTo>
                  <a:cubicBezTo>
                    <a:pt x="27701" y="18687"/>
                    <a:pt x="29162" y="18524"/>
                    <a:pt x="30624" y="18311"/>
                  </a:cubicBezTo>
                  <a:cubicBezTo>
                    <a:pt x="31345" y="18210"/>
                    <a:pt x="32075" y="18098"/>
                    <a:pt x="32806" y="17956"/>
                  </a:cubicBezTo>
                  <a:cubicBezTo>
                    <a:pt x="33537" y="17824"/>
                    <a:pt x="34268" y="17682"/>
                    <a:pt x="34999" y="17489"/>
                  </a:cubicBezTo>
                  <a:cubicBezTo>
                    <a:pt x="34268" y="17306"/>
                    <a:pt x="33537" y="17164"/>
                    <a:pt x="32806" y="17032"/>
                  </a:cubicBezTo>
                  <a:cubicBezTo>
                    <a:pt x="32075" y="16900"/>
                    <a:pt x="31345" y="16779"/>
                    <a:pt x="30624" y="16677"/>
                  </a:cubicBezTo>
                  <a:cubicBezTo>
                    <a:pt x="29162" y="16464"/>
                    <a:pt x="27701" y="16312"/>
                    <a:pt x="26249" y="16180"/>
                  </a:cubicBezTo>
                  <a:cubicBezTo>
                    <a:pt x="24625" y="16038"/>
                    <a:pt x="23001" y="15946"/>
                    <a:pt x="21377" y="15885"/>
                  </a:cubicBezTo>
                  <a:cubicBezTo>
                    <a:pt x="22483" y="14698"/>
                    <a:pt x="23559" y="13480"/>
                    <a:pt x="24615" y="12241"/>
                  </a:cubicBezTo>
                  <a:cubicBezTo>
                    <a:pt x="25559" y="11115"/>
                    <a:pt x="26472" y="9978"/>
                    <a:pt x="27356" y="8801"/>
                  </a:cubicBezTo>
                  <a:cubicBezTo>
                    <a:pt x="27802" y="8202"/>
                    <a:pt x="28228" y="7613"/>
                    <a:pt x="28655" y="6994"/>
                  </a:cubicBezTo>
                  <a:cubicBezTo>
                    <a:pt x="29071" y="6385"/>
                    <a:pt x="29487" y="5766"/>
                    <a:pt x="29873" y="5126"/>
                  </a:cubicBezTo>
                  <a:lnTo>
                    <a:pt x="29873" y="5126"/>
                  </a:lnTo>
                  <a:cubicBezTo>
                    <a:pt x="29223" y="5502"/>
                    <a:pt x="28604" y="5918"/>
                    <a:pt x="27995" y="6344"/>
                  </a:cubicBezTo>
                  <a:cubicBezTo>
                    <a:pt x="27386" y="6760"/>
                    <a:pt x="26787" y="7197"/>
                    <a:pt x="26198" y="7633"/>
                  </a:cubicBezTo>
                  <a:cubicBezTo>
                    <a:pt x="25021" y="8526"/>
                    <a:pt x="23874" y="9440"/>
                    <a:pt x="22757" y="10374"/>
                  </a:cubicBezTo>
                  <a:cubicBezTo>
                    <a:pt x="21509" y="11429"/>
                    <a:pt x="20291" y="12505"/>
                    <a:pt x="19103" y="13612"/>
                  </a:cubicBezTo>
                  <a:cubicBezTo>
                    <a:pt x="19053" y="11988"/>
                    <a:pt x="18951" y="10374"/>
                    <a:pt x="18819" y="8750"/>
                  </a:cubicBezTo>
                  <a:cubicBezTo>
                    <a:pt x="18687" y="7288"/>
                    <a:pt x="18535" y="5827"/>
                    <a:pt x="18322" y="4375"/>
                  </a:cubicBezTo>
                  <a:cubicBezTo>
                    <a:pt x="18210" y="3644"/>
                    <a:pt x="18099" y="2913"/>
                    <a:pt x="17967" y="2183"/>
                  </a:cubicBezTo>
                  <a:cubicBezTo>
                    <a:pt x="17835" y="1452"/>
                    <a:pt x="17682" y="731"/>
                    <a:pt x="17500" y="0"/>
                  </a:cubicBezTo>
                  <a:close/>
                </a:path>
              </a:pathLst>
            </a:custGeom>
            <a:gradFill>
              <a:gsLst>
                <a:gs pos="0">
                  <a:schemeClr val="accent1"/>
                </a:gs>
                <a:gs pos="35000">
                  <a:schemeClr val="accent2"/>
                </a:gs>
                <a:gs pos="87000">
                  <a:schemeClr val="accent4"/>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37"/>
            <p:cNvGrpSpPr/>
            <p:nvPr/>
          </p:nvGrpSpPr>
          <p:grpSpPr>
            <a:xfrm>
              <a:off x="6799538" y="3143864"/>
              <a:ext cx="1095995" cy="1095139"/>
              <a:chOff x="777000" y="238375"/>
              <a:chExt cx="960725" cy="959975"/>
            </a:xfrm>
          </p:grpSpPr>
          <p:sp>
            <p:nvSpPr>
              <p:cNvPr id="305" name="Google Shape;305;p37"/>
              <p:cNvSpPr/>
              <p:nvPr/>
            </p:nvSpPr>
            <p:spPr>
              <a:xfrm>
                <a:off x="1070575" y="498975"/>
                <a:ext cx="13725" cy="1300"/>
              </a:xfrm>
              <a:custGeom>
                <a:rect b="b" l="l" r="r" t="t"/>
                <a:pathLst>
                  <a:path extrusionOk="0" h="52" w="549">
                    <a:moveTo>
                      <a:pt x="1" y="0"/>
                    </a:moveTo>
                    <a:lnTo>
                      <a:pt x="549" y="51"/>
                    </a:lnTo>
                    <a:lnTo>
                      <a:pt x="447" y="41"/>
                    </a:lnTo>
                    <a:lnTo>
                      <a:pt x="1" y="0"/>
                    </a:ln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1016775" y="434525"/>
                <a:ext cx="78200" cy="5850"/>
              </a:xfrm>
              <a:custGeom>
                <a:rect b="b" l="l" r="r" t="t"/>
                <a:pathLst>
                  <a:path extrusionOk="0" h="234" w="3128">
                    <a:moveTo>
                      <a:pt x="1" y="0"/>
                    </a:moveTo>
                    <a:lnTo>
                      <a:pt x="1" y="0"/>
                    </a:lnTo>
                    <a:cubicBezTo>
                      <a:pt x="255" y="21"/>
                      <a:pt x="508" y="41"/>
                      <a:pt x="772" y="61"/>
                    </a:cubicBezTo>
                    <a:cubicBezTo>
                      <a:pt x="1564" y="132"/>
                      <a:pt x="2356" y="224"/>
                      <a:pt x="3127" y="234"/>
                    </a:cubicBezTo>
                    <a:cubicBezTo>
                      <a:pt x="2681" y="213"/>
                      <a:pt x="2234" y="163"/>
                      <a:pt x="1777" y="122"/>
                    </a:cubicBezTo>
                    <a:cubicBezTo>
                      <a:pt x="1178" y="71"/>
                      <a:pt x="590" y="21"/>
                      <a:pt x="1" y="0"/>
                    </a:cubicBez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918075" y="377175"/>
                <a:ext cx="525" cy="275"/>
              </a:xfrm>
              <a:custGeom>
                <a:rect b="b" l="l" r="r" t="t"/>
                <a:pathLst>
                  <a:path extrusionOk="0" h="11" w="21">
                    <a:moveTo>
                      <a:pt x="0" y="0"/>
                    </a:moveTo>
                    <a:lnTo>
                      <a:pt x="0" y="10"/>
                    </a:lnTo>
                    <a:lnTo>
                      <a:pt x="21" y="10"/>
                    </a:lnTo>
                    <a:lnTo>
                      <a:pt x="0" y="0"/>
                    </a:ln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777000" y="238375"/>
                <a:ext cx="960725" cy="959975"/>
              </a:xfrm>
              <a:custGeom>
                <a:rect b="b" l="l" r="r" t="t"/>
                <a:pathLst>
                  <a:path extrusionOk="0" h="38399" w="38429">
                    <a:moveTo>
                      <a:pt x="11714" y="10422"/>
                    </a:moveTo>
                    <a:lnTo>
                      <a:pt x="11744" y="10424"/>
                    </a:lnTo>
                    <a:cubicBezTo>
                      <a:pt x="11734" y="10424"/>
                      <a:pt x="11724" y="10423"/>
                      <a:pt x="11714" y="10422"/>
                    </a:cubicBezTo>
                    <a:close/>
                    <a:moveTo>
                      <a:pt x="19275" y="1046"/>
                    </a:moveTo>
                    <a:cubicBezTo>
                      <a:pt x="19427" y="1391"/>
                      <a:pt x="19600" y="1716"/>
                      <a:pt x="19793" y="2040"/>
                    </a:cubicBezTo>
                    <a:cubicBezTo>
                      <a:pt x="19661" y="2304"/>
                      <a:pt x="19549" y="2568"/>
                      <a:pt x="19407" y="2832"/>
                    </a:cubicBezTo>
                    <a:cubicBezTo>
                      <a:pt x="18433" y="4821"/>
                      <a:pt x="17296" y="6395"/>
                      <a:pt x="15936" y="7288"/>
                    </a:cubicBezTo>
                    <a:cubicBezTo>
                      <a:pt x="14971" y="7918"/>
                      <a:pt x="13911" y="8080"/>
                      <a:pt x="12811" y="8080"/>
                    </a:cubicBezTo>
                    <a:cubicBezTo>
                      <a:pt x="12777" y="8080"/>
                      <a:pt x="12742" y="8080"/>
                      <a:pt x="12708" y="8080"/>
                    </a:cubicBezTo>
                    <a:lnTo>
                      <a:pt x="12708" y="8080"/>
                    </a:lnTo>
                    <a:cubicBezTo>
                      <a:pt x="12945" y="8092"/>
                      <a:pt x="13181" y="8100"/>
                      <a:pt x="13414" y="8100"/>
                    </a:cubicBezTo>
                    <a:cubicBezTo>
                      <a:pt x="14668" y="8100"/>
                      <a:pt x="15861" y="7877"/>
                      <a:pt x="16930" y="7004"/>
                    </a:cubicBezTo>
                    <a:cubicBezTo>
                      <a:pt x="18138" y="6029"/>
                      <a:pt x="19194" y="4476"/>
                      <a:pt x="20107" y="2538"/>
                    </a:cubicBezTo>
                    <a:cubicBezTo>
                      <a:pt x="20361" y="2913"/>
                      <a:pt x="20635" y="3269"/>
                      <a:pt x="20940" y="3614"/>
                    </a:cubicBezTo>
                    <a:cubicBezTo>
                      <a:pt x="20696" y="4192"/>
                      <a:pt x="20442" y="4761"/>
                      <a:pt x="20178" y="5299"/>
                    </a:cubicBezTo>
                    <a:cubicBezTo>
                      <a:pt x="19194" y="7278"/>
                      <a:pt x="18057" y="8861"/>
                      <a:pt x="16707" y="9744"/>
                    </a:cubicBezTo>
                    <a:cubicBezTo>
                      <a:pt x="15742" y="10376"/>
                      <a:pt x="14693" y="10551"/>
                      <a:pt x="13606" y="10551"/>
                    </a:cubicBezTo>
                    <a:cubicBezTo>
                      <a:pt x="13173" y="10551"/>
                      <a:pt x="12734" y="10523"/>
                      <a:pt x="12292" y="10485"/>
                    </a:cubicBezTo>
                    <a:lnTo>
                      <a:pt x="12292" y="10485"/>
                    </a:lnTo>
                    <a:cubicBezTo>
                      <a:pt x="12939" y="10546"/>
                      <a:pt x="13580" y="10602"/>
                      <a:pt x="14207" y="10602"/>
                    </a:cubicBezTo>
                    <a:cubicBezTo>
                      <a:pt x="15466" y="10602"/>
                      <a:pt x="16668" y="10375"/>
                      <a:pt x="17753" y="9501"/>
                    </a:cubicBezTo>
                    <a:cubicBezTo>
                      <a:pt x="19143" y="8364"/>
                      <a:pt x="20341" y="6456"/>
                      <a:pt x="21346" y="4040"/>
                    </a:cubicBezTo>
                    <a:cubicBezTo>
                      <a:pt x="21620" y="4314"/>
                      <a:pt x="21894" y="4568"/>
                      <a:pt x="22198" y="4801"/>
                    </a:cubicBezTo>
                    <a:cubicBezTo>
                      <a:pt x="21823" y="5806"/>
                      <a:pt x="21407" y="6801"/>
                      <a:pt x="20940" y="7755"/>
                    </a:cubicBezTo>
                    <a:cubicBezTo>
                      <a:pt x="19965" y="9744"/>
                      <a:pt x="18818" y="11318"/>
                      <a:pt x="17468" y="12201"/>
                    </a:cubicBezTo>
                    <a:cubicBezTo>
                      <a:pt x="16507" y="12836"/>
                      <a:pt x="15456" y="13009"/>
                      <a:pt x="14364" y="13009"/>
                    </a:cubicBezTo>
                    <a:cubicBezTo>
                      <a:pt x="13553" y="13009"/>
                      <a:pt x="12720" y="12914"/>
                      <a:pt x="11886" y="12840"/>
                    </a:cubicBezTo>
                    <a:cubicBezTo>
                      <a:pt x="11122" y="12772"/>
                      <a:pt x="10359" y="12722"/>
                      <a:pt x="9605" y="12722"/>
                    </a:cubicBezTo>
                    <a:cubicBezTo>
                      <a:pt x="8565" y="12722"/>
                      <a:pt x="7544" y="12817"/>
                      <a:pt x="6567" y="13094"/>
                    </a:cubicBezTo>
                    <a:cubicBezTo>
                      <a:pt x="6831" y="12292"/>
                      <a:pt x="6993" y="11460"/>
                      <a:pt x="7054" y="10627"/>
                    </a:cubicBezTo>
                    <a:cubicBezTo>
                      <a:pt x="7922" y="10405"/>
                      <a:pt x="8817" y="10327"/>
                      <a:pt x="9727" y="10327"/>
                    </a:cubicBezTo>
                    <a:cubicBezTo>
                      <a:pt x="10383" y="10327"/>
                      <a:pt x="11047" y="10367"/>
                      <a:pt x="11714" y="10422"/>
                    </a:cubicBezTo>
                    <a:lnTo>
                      <a:pt x="11714" y="10422"/>
                    </a:lnTo>
                    <a:lnTo>
                      <a:pt x="11125" y="10374"/>
                    </a:lnTo>
                    <a:cubicBezTo>
                      <a:pt x="10364" y="10300"/>
                      <a:pt x="9604" y="10249"/>
                      <a:pt x="8854" y="10249"/>
                    </a:cubicBezTo>
                    <a:cubicBezTo>
                      <a:pt x="8253" y="10249"/>
                      <a:pt x="7658" y="10282"/>
                      <a:pt x="7075" y="10363"/>
                    </a:cubicBezTo>
                    <a:cubicBezTo>
                      <a:pt x="7105" y="9562"/>
                      <a:pt x="7054" y="8770"/>
                      <a:pt x="6902" y="7978"/>
                    </a:cubicBezTo>
                    <a:cubicBezTo>
                      <a:pt x="7559" y="7880"/>
                      <a:pt x="8226" y="7827"/>
                      <a:pt x="8897" y="7827"/>
                    </a:cubicBezTo>
                    <a:cubicBezTo>
                      <a:pt x="9128" y="7827"/>
                      <a:pt x="9360" y="7833"/>
                      <a:pt x="9592" y="7846"/>
                    </a:cubicBezTo>
                    <a:cubicBezTo>
                      <a:pt x="9108" y="7808"/>
                      <a:pt x="8621" y="7788"/>
                      <a:pt x="8135" y="7788"/>
                    </a:cubicBezTo>
                    <a:cubicBezTo>
                      <a:pt x="7713" y="7788"/>
                      <a:pt x="7291" y="7803"/>
                      <a:pt x="6872" y="7836"/>
                    </a:cubicBezTo>
                    <a:cubicBezTo>
                      <a:pt x="6760" y="7318"/>
                      <a:pt x="6618" y="6811"/>
                      <a:pt x="6425" y="6314"/>
                    </a:cubicBezTo>
                    <a:lnTo>
                      <a:pt x="6425" y="6314"/>
                    </a:lnTo>
                    <a:cubicBezTo>
                      <a:pt x="7582" y="6750"/>
                      <a:pt x="8810" y="6983"/>
                      <a:pt x="10049" y="6983"/>
                    </a:cubicBezTo>
                    <a:cubicBezTo>
                      <a:pt x="11378" y="6983"/>
                      <a:pt x="12698" y="6720"/>
                      <a:pt x="13926" y="6212"/>
                    </a:cubicBezTo>
                    <a:cubicBezTo>
                      <a:pt x="16291" y="5227"/>
                      <a:pt x="18209" y="3380"/>
                      <a:pt x="19275" y="1046"/>
                    </a:cubicBezTo>
                    <a:close/>
                    <a:moveTo>
                      <a:pt x="36906" y="18930"/>
                    </a:moveTo>
                    <a:cubicBezTo>
                      <a:pt x="37058" y="19001"/>
                      <a:pt x="37210" y="19082"/>
                      <a:pt x="37373" y="19153"/>
                    </a:cubicBezTo>
                    <a:cubicBezTo>
                      <a:pt x="37180" y="19245"/>
                      <a:pt x="36987" y="19336"/>
                      <a:pt x="36804" y="19438"/>
                    </a:cubicBezTo>
                    <a:lnTo>
                      <a:pt x="36906" y="18930"/>
                    </a:lnTo>
                    <a:close/>
                    <a:moveTo>
                      <a:pt x="22686" y="5167"/>
                    </a:moveTo>
                    <a:cubicBezTo>
                      <a:pt x="22949" y="5349"/>
                      <a:pt x="23224" y="5522"/>
                      <a:pt x="23508" y="5684"/>
                    </a:cubicBezTo>
                    <a:cubicBezTo>
                      <a:pt x="23010" y="7237"/>
                      <a:pt x="22412" y="8750"/>
                      <a:pt x="21701" y="10211"/>
                    </a:cubicBezTo>
                    <a:cubicBezTo>
                      <a:pt x="20727" y="12190"/>
                      <a:pt x="19580" y="13774"/>
                      <a:pt x="18230" y="14647"/>
                    </a:cubicBezTo>
                    <a:cubicBezTo>
                      <a:pt x="17268" y="15282"/>
                      <a:pt x="16220" y="15455"/>
                      <a:pt x="15131" y="15455"/>
                    </a:cubicBezTo>
                    <a:cubicBezTo>
                      <a:pt x="14323" y="15455"/>
                      <a:pt x="13492" y="15360"/>
                      <a:pt x="12657" y="15286"/>
                    </a:cubicBezTo>
                    <a:cubicBezTo>
                      <a:pt x="11889" y="15219"/>
                      <a:pt x="11122" y="15168"/>
                      <a:pt x="10365" y="15168"/>
                    </a:cubicBezTo>
                    <a:cubicBezTo>
                      <a:pt x="9072" y="15168"/>
                      <a:pt x="7809" y="15316"/>
                      <a:pt x="6618" y="15784"/>
                    </a:cubicBezTo>
                    <a:cubicBezTo>
                      <a:pt x="5004" y="16423"/>
                      <a:pt x="3776" y="18037"/>
                      <a:pt x="2446" y="19468"/>
                    </a:cubicBezTo>
                    <a:cubicBezTo>
                      <a:pt x="2365" y="19549"/>
                      <a:pt x="2284" y="19641"/>
                      <a:pt x="2203" y="19722"/>
                    </a:cubicBezTo>
                    <a:cubicBezTo>
                      <a:pt x="1847" y="19509"/>
                      <a:pt x="1482" y="19316"/>
                      <a:pt x="1106" y="19153"/>
                    </a:cubicBezTo>
                    <a:cubicBezTo>
                      <a:pt x="3461" y="18098"/>
                      <a:pt x="5319" y="16169"/>
                      <a:pt x="6313" y="13784"/>
                    </a:cubicBezTo>
                    <a:cubicBezTo>
                      <a:pt x="6324" y="13764"/>
                      <a:pt x="6324" y="13754"/>
                      <a:pt x="6334" y="13733"/>
                    </a:cubicBezTo>
                    <a:cubicBezTo>
                      <a:pt x="6567" y="13591"/>
                      <a:pt x="6821" y="13469"/>
                      <a:pt x="7075" y="13378"/>
                    </a:cubicBezTo>
                    <a:cubicBezTo>
                      <a:pt x="8191" y="12963"/>
                      <a:pt x="9374" y="12831"/>
                      <a:pt x="10583" y="12831"/>
                    </a:cubicBezTo>
                    <a:cubicBezTo>
                      <a:pt x="11385" y="12831"/>
                      <a:pt x="12199" y="12889"/>
                      <a:pt x="13012" y="12962"/>
                    </a:cubicBezTo>
                    <a:cubicBezTo>
                      <a:pt x="13698" y="13029"/>
                      <a:pt x="14377" y="13093"/>
                      <a:pt x="15040" y="13093"/>
                    </a:cubicBezTo>
                    <a:cubicBezTo>
                      <a:pt x="16293" y="13093"/>
                      <a:pt x="17489" y="12864"/>
                      <a:pt x="18565" y="11987"/>
                    </a:cubicBezTo>
                    <a:cubicBezTo>
                      <a:pt x="20199" y="10648"/>
                      <a:pt x="21579" y="8212"/>
                      <a:pt x="22686" y="5167"/>
                    </a:cubicBezTo>
                    <a:close/>
                    <a:moveTo>
                      <a:pt x="35779" y="18250"/>
                    </a:moveTo>
                    <a:cubicBezTo>
                      <a:pt x="35962" y="18382"/>
                      <a:pt x="36145" y="18494"/>
                      <a:pt x="36327" y="18605"/>
                    </a:cubicBezTo>
                    <a:cubicBezTo>
                      <a:pt x="36246" y="19022"/>
                      <a:pt x="36165" y="19438"/>
                      <a:pt x="36084" y="19854"/>
                    </a:cubicBezTo>
                    <a:cubicBezTo>
                      <a:pt x="35871" y="19996"/>
                      <a:pt x="35657" y="20148"/>
                      <a:pt x="35444" y="20300"/>
                    </a:cubicBezTo>
                    <a:cubicBezTo>
                      <a:pt x="35556" y="19610"/>
                      <a:pt x="35668" y="18930"/>
                      <a:pt x="35779" y="18250"/>
                    </a:cubicBezTo>
                    <a:close/>
                    <a:moveTo>
                      <a:pt x="24056" y="5968"/>
                    </a:moveTo>
                    <a:cubicBezTo>
                      <a:pt x="24249" y="6070"/>
                      <a:pt x="24442" y="6151"/>
                      <a:pt x="24634" y="6232"/>
                    </a:cubicBezTo>
                    <a:cubicBezTo>
                      <a:pt x="24695" y="6263"/>
                      <a:pt x="24766" y="6283"/>
                      <a:pt x="24827" y="6314"/>
                    </a:cubicBezTo>
                    <a:cubicBezTo>
                      <a:pt x="24167" y="8658"/>
                      <a:pt x="23396" y="10800"/>
                      <a:pt x="22472" y="12678"/>
                    </a:cubicBezTo>
                    <a:cubicBezTo>
                      <a:pt x="21488" y="14657"/>
                      <a:pt x="20351" y="16230"/>
                      <a:pt x="19001" y="17113"/>
                    </a:cubicBezTo>
                    <a:cubicBezTo>
                      <a:pt x="18040" y="17748"/>
                      <a:pt x="16988" y="17922"/>
                      <a:pt x="15898" y="17922"/>
                    </a:cubicBezTo>
                    <a:cubicBezTo>
                      <a:pt x="15089" y="17922"/>
                      <a:pt x="14259" y="17826"/>
                      <a:pt x="13429" y="17753"/>
                    </a:cubicBezTo>
                    <a:cubicBezTo>
                      <a:pt x="12664" y="17686"/>
                      <a:pt x="11901" y="17635"/>
                      <a:pt x="11148" y="17635"/>
                    </a:cubicBezTo>
                    <a:cubicBezTo>
                      <a:pt x="9851" y="17635"/>
                      <a:pt x="8584" y="17785"/>
                      <a:pt x="7389" y="18260"/>
                    </a:cubicBezTo>
                    <a:cubicBezTo>
                      <a:pt x="6090" y="18768"/>
                      <a:pt x="5034" y="19915"/>
                      <a:pt x="3979" y="21102"/>
                    </a:cubicBezTo>
                    <a:cubicBezTo>
                      <a:pt x="3654" y="20788"/>
                      <a:pt x="3319" y="20514"/>
                      <a:pt x="2964" y="20250"/>
                    </a:cubicBezTo>
                    <a:cubicBezTo>
                      <a:pt x="4568" y="18666"/>
                      <a:pt x="6029" y="16565"/>
                      <a:pt x="7917" y="15875"/>
                    </a:cubicBezTo>
                    <a:cubicBezTo>
                      <a:pt x="9034" y="15460"/>
                      <a:pt x="10213" y="15328"/>
                      <a:pt x="11416" y="15328"/>
                    </a:cubicBezTo>
                    <a:cubicBezTo>
                      <a:pt x="12215" y="15328"/>
                      <a:pt x="13025" y="15386"/>
                      <a:pt x="13835" y="15459"/>
                    </a:cubicBezTo>
                    <a:cubicBezTo>
                      <a:pt x="14514" y="15522"/>
                      <a:pt x="15186" y="15583"/>
                      <a:pt x="15842" y="15583"/>
                    </a:cubicBezTo>
                    <a:cubicBezTo>
                      <a:pt x="17098" y="15583"/>
                      <a:pt x="18297" y="15358"/>
                      <a:pt x="19377" y="14484"/>
                    </a:cubicBezTo>
                    <a:cubicBezTo>
                      <a:pt x="21315" y="12901"/>
                      <a:pt x="22878" y="9795"/>
                      <a:pt x="24056" y="5968"/>
                    </a:cubicBezTo>
                    <a:close/>
                    <a:moveTo>
                      <a:pt x="34713" y="17398"/>
                    </a:moveTo>
                    <a:cubicBezTo>
                      <a:pt x="34876" y="17550"/>
                      <a:pt x="35048" y="17692"/>
                      <a:pt x="35221" y="17834"/>
                    </a:cubicBezTo>
                    <a:cubicBezTo>
                      <a:pt x="35079" y="18605"/>
                      <a:pt x="34937" y="19377"/>
                      <a:pt x="34805" y="20128"/>
                    </a:cubicBezTo>
                    <a:cubicBezTo>
                      <a:pt x="34754" y="20412"/>
                      <a:pt x="34703" y="20686"/>
                      <a:pt x="34653" y="20970"/>
                    </a:cubicBezTo>
                    <a:cubicBezTo>
                      <a:pt x="34460" y="21153"/>
                      <a:pt x="34267" y="21346"/>
                      <a:pt x="34084" y="21549"/>
                    </a:cubicBezTo>
                    <a:cubicBezTo>
                      <a:pt x="34297" y="20169"/>
                      <a:pt x="34500" y="18778"/>
                      <a:pt x="34713" y="17398"/>
                    </a:cubicBezTo>
                    <a:close/>
                    <a:moveTo>
                      <a:pt x="25406" y="6517"/>
                    </a:moveTo>
                    <a:cubicBezTo>
                      <a:pt x="25649" y="6598"/>
                      <a:pt x="25883" y="6659"/>
                      <a:pt x="26126" y="6720"/>
                    </a:cubicBezTo>
                    <a:cubicBezTo>
                      <a:pt x="25345" y="9886"/>
                      <a:pt x="24411" y="12728"/>
                      <a:pt x="23224" y="15134"/>
                    </a:cubicBezTo>
                    <a:cubicBezTo>
                      <a:pt x="22249" y="17113"/>
                      <a:pt x="21102" y="18687"/>
                      <a:pt x="19752" y="19580"/>
                    </a:cubicBezTo>
                    <a:cubicBezTo>
                      <a:pt x="18786" y="20212"/>
                      <a:pt x="17732" y="20385"/>
                      <a:pt x="16638" y="20385"/>
                    </a:cubicBezTo>
                    <a:cubicBezTo>
                      <a:pt x="15837" y="20385"/>
                      <a:pt x="15014" y="20292"/>
                      <a:pt x="14190" y="20219"/>
                    </a:cubicBezTo>
                    <a:cubicBezTo>
                      <a:pt x="13435" y="20153"/>
                      <a:pt x="12681" y="20104"/>
                      <a:pt x="11936" y="20104"/>
                    </a:cubicBezTo>
                    <a:cubicBezTo>
                      <a:pt x="10630" y="20104"/>
                      <a:pt x="9353" y="20255"/>
                      <a:pt x="8151" y="20727"/>
                    </a:cubicBezTo>
                    <a:cubicBezTo>
                      <a:pt x="7125" y="21133"/>
                      <a:pt x="6242" y="21924"/>
                      <a:pt x="5410" y="22828"/>
                    </a:cubicBezTo>
                    <a:cubicBezTo>
                      <a:pt x="5187" y="22483"/>
                      <a:pt x="4943" y="22158"/>
                      <a:pt x="4679" y="21843"/>
                    </a:cubicBezTo>
                    <a:cubicBezTo>
                      <a:pt x="5958" y="20453"/>
                      <a:pt x="7207" y="18950"/>
                      <a:pt x="8739" y="18372"/>
                    </a:cubicBezTo>
                    <a:cubicBezTo>
                      <a:pt x="9856" y="17957"/>
                      <a:pt x="11031" y="17825"/>
                      <a:pt x="12234" y="17825"/>
                    </a:cubicBezTo>
                    <a:cubicBezTo>
                      <a:pt x="13032" y="17825"/>
                      <a:pt x="13843" y="17883"/>
                      <a:pt x="14657" y="17956"/>
                    </a:cubicBezTo>
                    <a:cubicBezTo>
                      <a:pt x="15334" y="18018"/>
                      <a:pt x="16003" y="18080"/>
                      <a:pt x="16655" y="18080"/>
                    </a:cubicBezTo>
                    <a:cubicBezTo>
                      <a:pt x="17909" y="18080"/>
                      <a:pt x="19103" y="17853"/>
                      <a:pt x="20178" y="16971"/>
                    </a:cubicBezTo>
                    <a:cubicBezTo>
                      <a:pt x="22442" y="15124"/>
                      <a:pt x="24178" y="11226"/>
                      <a:pt x="25406" y="6517"/>
                    </a:cubicBezTo>
                    <a:close/>
                    <a:moveTo>
                      <a:pt x="33709" y="16322"/>
                    </a:moveTo>
                    <a:cubicBezTo>
                      <a:pt x="33861" y="16514"/>
                      <a:pt x="34023" y="16697"/>
                      <a:pt x="34186" y="16870"/>
                    </a:cubicBezTo>
                    <a:cubicBezTo>
                      <a:pt x="34135" y="17123"/>
                      <a:pt x="34084" y="17387"/>
                      <a:pt x="34044" y="17651"/>
                    </a:cubicBezTo>
                    <a:cubicBezTo>
                      <a:pt x="33983" y="17976"/>
                      <a:pt x="33922" y="18311"/>
                      <a:pt x="33871" y="18636"/>
                    </a:cubicBezTo>
                    <a:cubicBezTo>
                      <a:pt x="33617" y="20087"/>
                      <a:pt x="33343" y="21508"/>
                      <a:pt x="33059" y="22879"/>
                    </a:cubicBezTo>
                    <a:cubicBezTo>
                      <a:pt x="32805" y="23264"/>
                      <a:pt x="32582" y="23680"/>
                      <a:pt x="32379" y="24097"/>
                    </a:cubicBezTo>
                    <a:cubicBezTo>
                      <a:pt x="32511" y="23518"/>
                      <a:pt x="32623" y="22929"/>
                      <a:pt x="32734" y="22330"/>
                    </a:cubicBezTo>
                    <a:cubicBezTo>
                      <a:pt x="33089" y="20402"/>
                      <a:pt x="33394" y="18362"/>
                      <a:pt x="33709" y="16322"/>
                    </a:cubicBezTo>
                    <a:close/>
                    <a:moveTo>
                      <a:pt x="26735" y="6852"/>
                    </a:moveTo>
                    <a:cubicBezTo>
                      <a:pt x="26959" y="6892"/>
                      <a:pt x="27182" y="6923"/>
                      <a:pt x="27416" y="6953"/>
                    </a:cubicBezTo>
                    <a:cubicBezTo>
                      <a:pt x="26522" y="11013"/>
                      <a:pt x="25457" y="14647"/>
                      <a:pt x="23985" y="17611"/>
                    </a:cubicBezTo>
                    <a:cubicBezTo>
                      <a:pt x="23010" y="19590"/>
                      <a:pt x="21874" y="21163"/>
                      <a:pt x="20524" y="22046"/>
                    </a:cubicBezTo>
                    <a:cubicBezTo>
                      <a:pt x="19557" y="22679"/>
                      <a:pt x="18503" y="22852"/>
                      <a:pt x="17408" y="22852"/>
                    </a:cubicBezTo>
                    <a:cubicBezTo>
                      <a:pt x="16605" y="22852"/>
                      <a:pt x="15780" y="22759"/>
                      <a:pt x="14951" y="22686"/>
                    </a:cubicBezTo>
                    <a:cubicBezTo>
                      <a:pt x="14194" y="22623"/>
                      <a:pt x="13440" y="22575"/>
                      <a:pt x="12696" y="22575"/>
                    </a:cubicBezTo>
                    <a:cubicBezTo>
                      <a:pt x="11394" y="22575"/>
                      <a:pt x="10123" y="22722"/>
                      <a:pt x="8922" y="23193"/>
                    </a:cubicBezTo>
                    <a:cubicBezTo>
                      <a:pt x="8019" y="23549"/>
                      <a:pt x="7237" y="24208"/>
                      <a:pt x="6486" y="24970"/>
                    </a:cubicBezTo>
                    <a:cubicBezTo>
                      <a:pt x="6425" y="24817"/>
                      <a:pt x="6374" y="24675"/>
                      <a:pt x="6313" y="24523"/>
                    </a:cubicBezTo>
                    <a:cubicBezTo>
                      <a:pt x="6212" y="24289"/>
                      <a:pt x="6110" y="24056"/>
                      <a:pt x="5989" y="23823"/>
                    </a:cubicBezTo>
                    <a:cubicBezTo>
                      <a:pt x="7105" y="22594"/>
                      <a:pt x="8232" y="21376"/>
                      <a:pt x="9582" y="20879"/>
                    </a:cubicBezTo>
                    <a:cubicBezTo>
                      <a:pt x="10704" y="20460"/>
                      <a:pt x="11891" y="20325"/>
                      <a:pt x="13105" y="20325"/>
                    </a:cubicBezTo>
                    <a:cubicBezTo>
                      <a:pt x="13888" y="20325"/>
                      <a:pt x="14683" y="20381"/>
                      <a:pt x="15479" y="20453"/>
                    </a:cubicBezTo>
                    <a:cubicBezTo>
                      <a:pt x="16146" y="20515"/>
                      <a:pt x="16806" y="20574"/>
                      <a:pt x="17451" y="20574"/>
                    </a:cubicBezTo>
                    <a:cubicBezTo>
                      <a:pt x="18710" y="20574"/>
                      <a:pt x="19910" y="20347"/>
                      <a:pt x="20990" y="19468"/>
                    </a:cubicBezTo>
                    <a:cubicBezTo>
                      <a:pt x="23589" y="17347"/>
                      <a:pt x="25487" y="12495"/>
                      <a:pt x="26735" y="6852"/>
                    </a:cubicBezTo>
                    <a:close/>
                    <a:moveTo>
                      <a:pt x="28004" y="6983"/>
                    </a:moveTo>
                    <a:cubicBezTo>
                      <a:pt x="28177" y="6994"/>
                      <a:pt x="28339" y="7004"/>
                      <a:pt x="28512" y="7004"/>
                    </a:cubicBezTo>
                    <a:lnTo>
                      <a:pt x="28684" y="7004"/>
                    </a:lnTo>
                    <a:cubicBezTo>
                      <a:pt x="27700" y="12028"/>
                      <a:pt x="26512" y="16525"/>
                      <a:pt x="24756" y="20057"/>
                    </a:cubicBezTo>
                    <a:cubicBezTo>
                      <a:pt x="23772" y="22036"/>
                      <a:pt x="22635" y="23599"/>
                      <a:pt x="21285" y="24492"/>
                    </a:cubicBezTo>
                    <a:cubicBezTo>
                      <a:pt x="20319" y="25125"/>
                      <a:pt x="19264" y="25298"/>
                      <a:pt x="18171" y="25298"/>
                    </a:cubicBezTo>
                    <a:cubicBezTo>
                      <a:pt x="17370" y="25298"/>
                      <a:pt x="16547" y="25205"/>
                      <a:pt x="15723" y="25132"/>
                    </a:cubicBezTo>
                    <a:cubicBezTo>
                      <a:pt x="14975" y="25070"/>
                      <a:pt x="14229" y="25024"/>
                      <a:pt x="13493" y="25024"/>
                    </a:cubicBezTo>
                    <a:cubicBezTo>
                      <a:pt x="12180" y="25024"/>
                      <a:pt x="10897" y="25171"/>
                      <a:pt x="9693" y="25639"/>
                    </a:cubicBezTo>
                    <a:cubicBezTo>
                      <a:pt x="8709" y="26025"/>
                      <a:pt x="7866" y="26776"/>
                      <a:pt x="7054" y="27619"/>
                    </a:cubicBezTo>
                    <a:cubicBezTo>
                      <a:pt x="7024" y="27172"/>
                      <a:pt x="6953" y="26726"/>
                      <a:pt x="6861" y="26289"/>
                    </a:cubicBezTo>
                    <a:cubicBezTo>
                      <a:pt x="7968" y="25071"/>
                      <a:pt x="9084" y="23883"/>
                      <a:pt x="10414" y="23376"/>
                    </a:cubicBezTo>
                    <a:cubicBezTo>
                      <a:pt x="11537" y="22956"/>
                      <a:pt x="12719" y="22822"/>
                      <a:pt x="13930" y="22822"/>
                    </a:cubicBezTo>
                    <a:cubicBezTo>
                      <a:pt x="14712" y="22822"/>
                      <a:pt x="15505" y="22878"/>
                      <a:pt x="16301" y="22950"/>
                    </a:cubicBezTo>
                    <a:cubicBezTo>
                      <a:pt x="16966" y="23008"/>
                      <a:pt x="17624" y="23066"/>
                      <a:pt x="18267" y="23066"/>
                    </a:cubicBezTo>
                    <a:cubicBezTo>
                      <a:pt x="19527" y="23066"/>
                      <a:pt x="20727" y="22842"/>
                      <a:pt x="21802" y="21955"/>
                    </a:cubicBezTo>
                    <a:cubicBezTo>
                      <a:pt x="24705" y="19580"/>
                      <a:pt x="26735" y="13784"/>
                      <a:pt x="27953" y="7278"/>
                    </a:cubicBezTo>
                    <a:cubicBezTo>
                      <a:pt x="27974" y="7186"/>
                      <a:pt x="27994" y="7085"/>
                      <a:pt x="28004" y="6983"/>
                    </a:cubicBezTo>
                    <a:close/>
                    <a:moveTo>
                      <a:pt x="32744" y="14911"/>
                    </a:moveTo>
                    <a:cubicBezTo>
                      <a:pt x="32876" y="15154"/>
                      <a:pt x="33029" y="15398"/>
                      <a:pt x="33191" y="15631"/>
                    </a:cubicBezTo>
                    <a:lnTo>
                      <a:pt x="33100" y="16149"/>
                    </a:lnTo>
                    <a:cubicBezTo>
                      <a:pt x="32074" y="21955"/>
                      <a:pt x="30877" y="27213"/>
                      <a:pt x="29040" y="31324"/>
                    </a:cubicBezTo>
                    <a:lnTo>
                      <a:pt x="28278" y="31324"/>
                    </a:lnTo>
                    <a:cubicBezTo>
                      <a:pt x="29892" y="28410"/>
                      <a:pt x="31110" y="24279"/>
                      <a:pt x="31932" y="19823"/>
                    </a:cubicBezTo>
                    <a:cubicBezTo>
                      <a:pt x="32227" y="18230"/>
                      <a:pt x="32491" y="16575"/>
                      <a:pt x="32744" y="14911"/>
                    </a:cubicBezTo>
                    <a:close/>
                    <a:moveTo>
                      <a:pt x="29912" y="6902"/>
                    </a:moveTo>
                    <a:lnTo>
                      <a:pt x="29912" y="6902"/>
                    </a:lnTo>
                    <a:cubicBezTo>
                      <a:pt x="28847" y="12962"/>
                      <a:pt x="27558" y="18402"/>
                      <a:pt x="25507" y="22523"/>
                    </a:cubicBezTo>
                    <a:cubicBezTo>
                      <a:pt x="24533" y="24492"/>
                      <a:pt x="23386" y="26066"/>
                      <a:pt x="22046" y="26949"/>
                    </a:cubicBezTo>
                    <a:cubicBezTo>
                      <a:pt x="21074" y="27585"/>
                      <a:pt x="20014" y="27756"/>
                      <a:pt x="18914" y="27756"/>
                    </a:cubicBezTo>
                    <a:cubicBezTo>
                      <a:pt x="18118" y="27756"/>
                      <a:pt x="17302" y="27667"/>
                      <a:pt x="16484" y="27598"/>
                    </a:cubicBezTo>
                    <a:cubicBezTo>
                      <a:pt x="15737" y="27536"/>
                      <a:pt x="14991" y="27490"/>
                      <a:pt x="14255" y="27490"/>
                    </a:cubicBezTo>
                    <a:cubicBezTo>
                      <a:pt x="12941" y="27490"/>
                      <a:pt x="11658" y="27638"/>
                      <a:pt x="10455" y="28106"/>
                    </a:cubicBezTo>
                    <a:cubicBezTo>
                      <a:pt x="8993" y="28674"/>
                      <a:pt x="7846" y="30045"/>
                      <a:pt x="6648" y="31364"/>
                    </a:cubicBezTo>
                    <a:cubicBezTo>
                      <a:pt x="6831" y="30765"/>
                      <a:pt x="6953" y="30156"/>
                      <a:pt x="7024" y="29537"/>
                    </a:cubicBezTo>
                    <a:cubicBezTo>
                      <a:pt x="8354" y="28096"/>
                      <a:pt x="9643" y="26482"/>
                      <a:pt x="11246" y="25883"/>
                    </a:cubicBezTo>
                    <a:cubicBezTo>
                      <a:pt x="12375" y="25459"/>
                      <a:pt x="13569" y="25322"/>
                      <a:pt x="14793" y="25322"/>
                    </a:cubicBezTo>
                    <a:cubicBezTo>
                      <a:pt x="15561" y="25322"/>
                      <a:pt x="16340" y="25376"/>
                      <a:pt x="17123" y="25447"/>
                    </a:cubicBezTo>
                    <a:cubicBezTo>
                      <a:pt x="17785" y="25505"/>
                      <a:pt x="18441" y="25563"/>
                      <a:pt x="19082" y="25563"/>
                    </a:cubicBezTo>
                    <a:cubicBezTo>
                      <a:pt x="20339" y="25563"/>
                      <a:pt x="21539" y="25339"/>
                      <a:pt x="22615" y="24452"/>
                    </a:cubicBezTo>
                    <a:cubicBezTo>
                      <a:pt x="25507" y="22077"/>
                      <a:pt x="27537" y="16281"/>
                      <a:pt x="28745" y="9795"/>
                    </a:cubicBezTo>
                    <a:cubicBezTo>
                      <a:pt x="28918" y="8871"/>
                      <a:pt x="29080" y="7927"/>
                      <a:pt x="29232" y="6973"/>
                    </a:cubicBezTo>
                    <a:cubicBezTo>
                      <a:pt x="29456" y="6963"/>
                      <a:pt x="29689" y="6933"/>
                      <a:pt x="29912" y="6902"/>
                    </a:cubicBezTo>
                    <a:close/>
                    <a:moveTo>
                      <a:pt x="31161" y="6649"/>
                    </a:moveTo>
                    <a:cubicBezTo>
                      <a:pt x="31100" y="7004"/>
                      <a:pt x="31039" y="7359"/>
                      <a:pt x="30978" y="7714"/>
                    </a:cubicBezTo>
                    <a:cubicBezTo>
                      <a:pt x="30917" y="8049"/>
                      <a:pt x="30856" y="8384"/>
                      <a:pt x="30806" y="8709"/>
                    </a:cubicBezTo>
                    <a:cubicBezTo>
                      <a:pt x="29699" y="15033"/>
                      <a:pt x="28390" y="20706"/>
                      <a:pt x="26269" y="24980"/>
                    </a:cubicBezTo>
                    <a:cubicBezTo>
                      <a:pt x="25294" y="26949"/>
                      <a:pt x="24147" y="28522"/>
                      <a:pt x="22807" y="29405"/>
                    </a:cubicBezTo>
                    <a:cubicBezTo>
                      <a:pt x="21833" y="30043"/>
                      <a:pt x="20769" y="30217"/>
                      <a:pt x="19666" y="30217"/>
                    </a:cubicBezTo>
                    <a:cubicBezTo>
                      <a:pt x="18873" y="30217"/>
                      <a:pt x="18060" y="30127"/>
                      <a:pt x="17245" y="30055"/>
                    </a:cubicBezTo>
                    <a:cubicBezTo>
                      <a:pt x="16498" y="29993"/>
                      <a:pt x="15753" y="29947"/>
                      <a:pt x="15018" y="29947"/>
                    </a:cubicBezTo>
                    <a:cubicBezTo>
                      <a:pt x="13707" y="29947"/>
                      <a:pt x="12426" y="30094"/>
                      <a:pt x="11216" y="30562"/>
                    </a:cubicBezTo>
                    <a:cubicBezTo>
                      <a:pt x="10739" y="30765"/>
                      <a:pt x="10282" y="31029"/>
                      <a:pt x="9876" y="31354"/>
                    </a:cubicBezTo>
                    <a:cubicBezTo>
                      <a:pt x="9369" y="31354"/>
                      <a:pt x="8861" y="31405"/>
                      <a:pt x="8364" y="31486"/>
                    </a:cubicBezTo>
                    <a:cubicBezTo>
                      <a:pt x="9521" y="30207"/>
                      <a:pt x="10678" y="28908"/>
                      <a:pt x="12079" y="28380"/>
                    </a:cubicBezTo>
                    <a:cubicBezTo>
                      <a:pt x="13207" y="27956"/>
                      <a:pt x="14401" y="27819"/>
                      <a:pt x="15623" y="27819"/>
                    </a:cubicBezTo>
                    <a:cubicBezTo>
                      <a:pt x="16389" y="27819"/>
                      <a:pt x="17167" y="27873"/>
                      <a:pt x="17945" y="27944"/>
                    </a:cubicBezTo>
                    <a:cubicBezTo>
                      <a:pt x="18601" y="28001"/>
                      <a:pt x="19249" y="28058"/>
                      <a:pt x="19883" y="28058"/>
                    </a:cubicBezTo>
                    <a:cubicBezTo>
                      <a:pt x="21143" y="28058"/>
                      <a:pt x="22346" y="27834"/>
                      <a:pt x="23427" y="26949"/>
                    </a:cubicBezTo>
                    <a:cubicBezTo>
                      <a:pt x="26319" y="24564"/>
                      <a:pt x="28339" y="18788"/>
                      <a:pt x="29547" y="12292"/>
                    </a:cubicBezTo>
                    <a:cubicBezTo>
                      <a:pt x="29872" y="10526"/>
                      <a:pt x="30156" y="8668"/>
                      <a:pt x="30440" y="6811"/>
                    </a:cubicBezTo>
                    <a:cubicBezTo>
                      <a:pt x="30684" y="6770"/>
                      <a:pt x="30927" y="6720"/>
                      <a:pt x="31161" y="6649"/>
                    </a:cubicBezTo>
                    <a:close/>
                    <a:moveTo>
                      <a:pt x="31445" y="27852"/>
                    </a:moveTo>
                    <a:cubicBezTo>
                      <a:pt x="31415" y="28319"/>
                      <a:pt x="31425" y="28796"/>
                      <a:pt x="31465" y="29263"/>
                    </a:cubicBezTo>
                    <a:cubicBezTo>
                      <a:pt x="31222" y="30055"/>
                      <a:pt x="30968" y="30816"/>
                      <a:pt x="30704" y="31557"/>
                    </a:cubicBezTo>
                    <a:cubicBezTo>
                      <a:pt x="30532" y="31527"/>
                      <a:pt x="30369" y="31486"/>
                      <a:pt x="30197" y="31466"/>
                    </a:cubicBezTo>
                    <a:cubicBezTo>
                      <a:pt x="30674" y="30278"/>
                      <a:pt x="31090" y="29080"/>
                      <a:pt x="31445" y="27852"/>
                    </a:cubicBezTo>
                    <a:close/>
                    <a:moveTo>
                      <a:pt x="31871" y="12891"/>
                    </a:moveTo>
                    <a:cubicBezTo>
                      <a:pt x="31963" y="13206"/>
                      <a:pt x="32074" y="13510"/>
                      <a:pt x="32196" y="13804"/>
                    </a:cubicBezTo>
                    <a:cubicBezTo>
                      <a:pt x="32227" y="13865"/>
                      <a:pt x="32257" y="13926"/>
                      <a:pt x="32277" y="13987"/>
                    </a:cubicBezTo>
                    <a:cubicBezTo>
                      <a:pt x="31191" y="20169"/>
                      <a:pt x="29882" y="25711"/>
                      <a:pt x="27791" y="29903"/>
                    </a:cubicBezTo>
                    <a:cubicBezTo>
                      <a:pt x="27517" y="30451"/>
                      <a:pt x="27233" y="30968"/>
                      <a:pt x="26938" y="31445"/>
                    </a:cubicBezTo>
                    <a:cubicBezTo>
                      <a:pt x="26289" y="31547"/>
                      <a:pt x="25649" y="31719"/>
                      <a:pt x="25040" y="31943"/>
                    </a:cubicBezTo>
                    <a:lnTo>
                      <a:pt x="25051" y="31933"/>
                    </a:lnTo>
                    <a:cubicBezTo>
                      <a:pt x="27933" y="29557"/>
                      <a:pt x="29943" y="23782"/>
                      <a:pt x="31141" y="17316"/>
                    </a:cubicBezTo>
                    <a:cubicBezTo>
                      <a:pt x="31405" y="15885"/>
                      <a:pt x="31648" y="14393"/>
                      <a:pt x="31871" y="12891"/>
                    </a:cubicBezTo>
                    <a:close/>
                    <a:moveTo>
                      <a:pt x="31902" y="31466"/>
                    </a:moveTo>
                    <a:cubicBezTo>
                      <a:pt x="31953" y="31628"/>
                      <a:pt x="32014" y="31801"/>
                      <a:pt x="32074" y="31963"/>
                    </a:cubicBezTo>
                    <a:cubicBezTo>
                      <a:pt x="31973" y="31922"/>
                      <a:pt x="31871" y="31892"/>
                      <a:pt x="31780" y="31861"/>
                    </a:cubicBezTo>
                    <a:cubicBezTo>
                      <a:pt x="31821" y="31730"/>
                      <a:pt x="31861" y="31598"/>
                      <a:pt x="31902" y="31466"/>
                    </a:cubicBezTo>
                    <a:close/>
                    <a:moveTo>
                      <a:pt x="32074" y="6364"/>
                    </a:moveTo>
                    <a:lnTo>
                      <a:pt x="32074" y="6364"/>
                    </a:lnTo>
                    <a:cubicBezTo>
                      <a:pt x="31476" y="7958"/>
                      <a:pt x="31293" y="9694"/>
                      <a:pt x="31536" y="11378"/>
                    </a:cubicBezTo>
                    <a:cubicBezTo>
                      <a:pt x="30440" y="17621"/>
                      <a:pt x="29131" y="23224"/>
                      <a:pt x="27030" y="27446"/>
                    </a:cubicBezTo>
                    <a:cubicBezTo>
                      <a:pt x="26055" y="29415"/>
                      <a:pt x="24919" y="30978"/>
                      <a:pt x="23569" y="31861"/>
                    </a:cubicBezTo>
                    <a:cubicBezTo>
                      <a:pt x="22589" y="32503"/>
                      <a:pt x="21522" y="32675"/>
                      <a:pt x="20415" y="32675"/>
                    </a:cubicBezTo>
                    <a:cubicBezTo>
                      <a:pt x="19630" y="32675"/>
                      <a:pt x="18825" y="32589"/>
                      <a:pt x="18016" y="32521"/>
                    </a:cubicBezTo>
                    <a:cubicBezTo>
                      <a:pt x="17328" y="32453"/>
                      <a:pt x="16639" y="32419"/>
                      <a:pt x="15951" y="32419"/>
                    </a:cubicBezTo>
                    <a:cubicBezTo>
                      <a:pt x="15513" y="32419"/>
                      <a:pt x="15075" y="32433"/>
                      <a:pt x="14636" y="32460"/>
                    </a:cubicBezTo>
                    <a:cubicBezTo>
                      <a:pt x="14393" y="32339"/>
                      <a:pt x="14149" y="32227"/>
                      <a:pt x="13916" y="32125"/>
                    </a:cubicBezTo>
                    <a:lnTo>
                      <a:pt x="13906" y="32125"/>
                    </a:lnTo>
                    <a:cubicBezTo>
                      <a:pt x="13226" y="31841"/>
                      <a:pt x="12505" y="31628"/>
                      <a:pt x="11774" y="31506"/>
                    </a:cubicBezTo>
                    <a:cubicBezTo>
                      <a:pt x="12119" y="31252"/>
                      <a:pt x="12505" y="31039"/>
                      <a:pt x="12911" y="30887"/>
                    </a:cubicBezTo>
                    <a:cubicBezTo>
                      <a:pt x="14041" y="30456"/>
                      <a:pt x="15233" y="30321"/>
                      <a:pt x="16453" y="30321"/>
                    </a:cubicBezTo>
                    <a:cubicBezTo>
                      <a:pt x="17216" y="30321"/>
                      <a:pt x="17990" y="30374"/>
                      <a:pt x="18768" y="30440"/>
                    </a:cubicBezTo>
                    <a:cubicBezTo>
                      <a:pt x="19421" y="30498"/>
                      <a:pt x="20066" y="30554"/>
                      <a:pt x="20696" y="30554"/>
                    </a:cubicBezTo>
                    <a:cubicBezTo>
                      <a:pt x="21956" y="30554"/>
                      <a:pt x="23156" y="30329"/>
                      <a:pt x="24239" y="29436"/>
                    </a:cubicBezTo>
                    <a:cubicBezTo>
                      <a:pt x="27121" y="27060"/>
                      <a:pt x="29141" y="21285"/>
                      <a:pt x="30339" y="14809"/>
                    </a:cubicBezTo>
                    <a:cubicBezTo>
                      <a:pt x="30836" y="12140"/>
                      <a:pt x="31232" y="9267"/>
                      <a:pt x="31689" y="6496"/>
                    </a:cubicBezTo>
                    <a:cubicBezTo>
                      <a:pt x="31811" y="6456"/>
                      <a:pt x="31942" y="6405"/>
                      <a:pt x="32074" y="6364"/>
                    </a:cubicBezTo>
                    <a:close/>
                    <a:moveTo>
                      <a:pt x="17283" y="32818"/>
                    </a:moveTo>
                    <a:cubicBezTo>
                      <a:pt x="18041" y="32818"/>
                      <a:pt x="18809" y="32870"/>
                      <a:pt x="19580" y="32937"/>
                    </a:cubicBezTo>
                    <a:cubicBezTo>
                      <a:pt x="20225" y="32996"/>
                      <a:pt x="20862" y="33052"/>
                      <a:pt x="21485" y="33052"/>
                    </a:cubicBezTo>
                    <a:cubicBezTo>
                      <a:pt x="22047" y="33052"/>
                      <a:pt x="22598" y="33006"/>
                      <a:pt x="23132" y="32877"/>
                    </a:cubicBezTo>
                    <a:lnTo>
                      <a:pt x="23132" y="32877"/>
                    </a:lnTo>
                    <a:cubicBezTo>
                      <a:pt x="22178" y="33486"/>
                      <a:pt x="21325" y="34237"/>
                      <a:pt x="20625" y="35120"/>
                    </a:cubicBezTo>
                    <a:cubicBezTo>
                      <a:pt x="20016" y="35099"/>
                      <a:pt x="19397" y="35028"/>
                      <a:pt x="18788" y="34978"/>
                    </a:cubicBezTo>
                    <a:cubicBezTo>
                      <a:pt x="18443" y="34947"/>
                      <a:pt x="18098" y="34927"/>
                      <a:pt x="17753" y="34907"/>
                    </a:cubicBezTo>
                    <a:cubicBezTo>
                      <a:pt x="17093" y="34145"/>
                      <a:pt x="16332" y="33486"/>
                      <a:pt x="15479" y="32948"/>
                    </a:cubicBezTo>
                    <a:lnTo>
                      <a:pt x="15479" y="32937"/>
                    </a:lnTo>
                    <a:cubicBezTo>
                      <a:pt x="16071" y="32851"/>
                      <a:pt x="16674" y="32818"/>
                      <a:pt x="17283" y="32818"/>
                    </a:cubicBezTo>
                    <a:close/>
                    <a:moveTo>
                      <a:pt x="18077" y="35323"/>
                    </a:moveTo>
                    <a:cubicBezTo>
                      <a:pt x="18839" y="35323"/>
                      <a:pt x="19610" y="35363"/>
                      <a:pt x="20381" y="35434"/>
                    </a:cubicBezTo>
                    <a:cubicBezTo>
                      <a:pt x="19945" y="36023"/>
                      <a:pt x="19569" y="36652"/>
                      <a:pt x="19275" y="37322"/>
                    </a:cubicBezTo>
                    <a:cubicBezTo>
                      <a:pt x="18950" y="36612"/>
                      <a:pt x="18544" y="35942"/>
                      <a:pt x="18077" y="35323"/>
                    </a:cubicBezTo>
                    <a:close/>
                    <a:moveTo>
                      <a:pt x="19255" y="0"/>
                    </a:moveTo>
                    <a:cubicBezTo>
                      <a:pt x="19153" y="274"/>
                      <a:pt x="19052" y="538"/>
                      <a:pt x="18930" y="802"/>
                    </a:cubicBezTo>
                    <a:cubicBezTo>
                      <a:pt x="18991" y="690"/>
                      <a:pt x="19052" y="569"/>
                      <a:pt x="19113" y="457"/>
                    </a:cubicBezTo>
                    <a:lnTo>
                      <a:pt x="19113" y="457"/>
                    </a:lnTo>
                    <a:cubicBezTo>
                      <a:pt x="18636" y="1644"/>
                      <a:pt x="17925" y="2731"/>
                      <a:pt x="17032" y="3644"/>
                    </a:cubicBezTo>
                    <a:cubicBezTo>
                      <a:pt x="17144" y="3522"/>
                      <a:pt x="17255" y="3390"/>
                      <a:pt x="17357" y="3269"/>
                    </a:cubicBezTo>
                    <a:lnTo>
                      <a:pt x="17357" y="3269"/>
                    </a:lnTo>
                    <a:cubicBezTo>
                      <a:pt x="16748" y="3969"/>
                      <a:pt x="16037" y="4588"/>
                      <a:pt x="15246" y="5085"/>
                    </a:cubicBezTo>
                    <a:cubicBezTo>
                      <a:pt x="15286" y="5065"/>
                      <a:pt x="15317" y="5045"/>
                      <a:pt x="15357" y="5024"/>
                    </a:cubicBezTo>
                    <a:lnTo>
                      <a:pt x="15357" y="5024"/>
                    </a:lnTo>
                    <a:cubicBezTo>
                      <a:pt x="14860" y="5349"/>
                      <a:pt x="14322" y="5623"/>
                      <a:pt x="13774" y="5847"/>
                    </a:cubicBezTo>
                    <a:cubicBezTo>
                      <a:pt x="12799" y="6253"/>
                      <a:pt x="11754" y="6496"/>
                      <a:pt x="10698" y="6567"/>
                    </a:cubicBezTo>
                    <a:lnTo>
                      <a:pt x="10647" y="6567"/>
                    </a:lnTo>
                    <a:cubicBezTo>
                      <a:pt x="10516" y="6577"/>
                      <a:pt x="10384" y="6577"/>
                      <a:pt x="10252" y="6577"/>
                    </a:cubicBezTo>
                    <a:lnTo>
                      <a:pt x="9907" y="6577"/>
                    </a:lnTo>
                    <a:cubicBezTo>
                      <a:pt x="9785" y="6577"/>
                      <a:pt x="9643" y="6577"/>
                      <a:pt x="9511" y="6567"/>
                    </a:cubicBezTo>
                    <a:lnTo>
                      <a:pt x="9419" y="6567"/>
                    </a:lnTo>
                    <a:cubicBezTo>
                      <a:pt x="9257" y="6557"/>
                      <a:pt x="9084" y="6547"/>
                      <a:pt x="8912" y="6527"/>
                    </a:cubicBezTo>
                    <a:cubicBezTo>
                      <a:pt x="7785" y="6395"/>
                      <a:pt x="6689" y="6060"/>
                      <a:pt x="5674" y="5552"/>
                    </a:cubicBezTo>
                    <a:lnTo>
                      <a:pt x="5674" y="5552"/>
                    </a:lnTo>
                    <a:lnTo>
                      <a:pt x="5684" y="5573"/>
                    </a:lnTo>
                    <a:cubicBezTo>
                      <a:pt x="6039" y="6303"/>
                      <a:pt x="6313" y="7075"/>
                      <a:pt x="6486" y="7877"/>
                    </a:cubicBezTo>
                    <a:lnTo>
                      <a:pt x="6455" y="7877"/>
                    </a:lnTo>
                    <a:cubicBezTo>
                      <a:pt x="6466" y="7938"/>
                      <a:pt x="6476" y="7998"/>
                      <a:pt x="6486" y="8059"/>
                    </a:cubicBezTo>
                    <a:lnTo>
                      <a:pt x="6516" y="8059"/>
                    </a:lnTo>
                    <a:cubicBezTo>
                      <a:pt x="6669" y="8841"/>
                      <a:pt x="6719" y="9633"/>
                      <a:pt x="6679" y="10424"/>
                    </a:cubicBezTo>
                    <a:lnTo>
                      <a:pt x="6648" y="10424"/>
                    </a:lnTo>
                    <a:cubicBezTo>
                      <a:pt x="6648" y="10526"/>
                      <a:pt x="6638" y="10638"/>
                      <a:pt x="6628" y="10739"/>
                    </a:cubicBezTo>
                    <a:lnTo>
                      <a:pt x="6658" y="10729"/>
                    </a:lnTo>
                    <a:lnTo>
                      <a:pt x="6658" y="10729"/>
                    </a:lnTo>
                    <a:cubicBezTo>
                      <a:pt x="6587" y="11581"/>
                      <a:pt x="6395" y="12424"/>
                      <a:pt x="6110" y="13236"/>
                    </a:cubicBezTo>
                    <a:lnTo>
                      <a:pt x="6070" y="13246"/>
                    </a:lnTo>
                    <a:cubicBezTo>
                      <a:pt x="6029" y="13368"/>
                      <a:pt x="5978" y="13510"/>
                      <a:pt x="5928" y="13632"/>
                    </a:cubicBezTo>
                    <a:cubicBezTo>
                      <a:pt x="5846" y="13815"/>
                      <a:pt x="5765" y="13987"/>
                      <a:pt x="5684" y="14160"/>
                    </a:cubicBezTo>
                    <a:lnTo>
                      <a:pt x="5735" y="14129"/>
                    </a:lnTo>
                    <a:lnTo>
                      <a:pt x="5735" y="14129"/>
                    </a:lnTo>
                    <a:cubicBezTo>
                      <a:pt x="4710" y="16240"/>
                      <a:pt x="2974" y="17905"/>
                      <a:pt x="832" y="18839"/>
                    </a:cubicBezTo>
                    <a:lnTo>
                      <a:pt x="832" y="18839"/>
                    </a:lnTo>
                    <a:lnTo>
                      <a:pt x="873" y="18808"/>
                    </a:lnTo>
                    <a:lnTo>
                      <a:pt x="873" y="18808"/>
                    </a:lnTo>
                    <a:cubicBezTo>
                      <a:pt x="589" y="18930"/>
                      <a:pt x="294" y="19052"/>
                      <a:pt x="0" y="19153"/>
                    </a:cubicBezTo>
                    <a:cubicBezTo>
                      <a:pt x="61" y="19174"/>
                      <a:pt x="122" y="19194"/>
                      <a:pt x="193" y="19225"/>
                    </a:cubicBezTo>
                    <a:lnTo>
                      <a:pt x="203" y="19225"/>
                    </a:lnTo>
                    <a:cubicBezTo>
                      <a:pt x="802" y="19428"/>
                      <a:pt x="1370" y="19702"/>
                      <a:pt x="1918" y="20026"/>
                    </a:cubicBezTo>
                    <a:lnTo>
                      <a:pt x="1908" y="20037"/>
                    </a:lnTo>
                    <a:cubicBezTo>
                      <a:pt x="2172" y="20189"/>
                      <a:pt x="2426" y="20361"/>
                      <a:pt x="2669" y="20544"/>
                    </a:cubicBezTo>
                    <a:lnTo>
                      <a:pt x="2680" y="20534"/>
                    </a:lnTo>
                    <a:cubicBezTo>
                      <a:pt x="3045" y="20788"/>
                      <a:pt x="3390" y="21082"/>
                      <a:pt x="3705" y="21397"/>
                    </a:cubicBezTo>
                    <a:lnTo>
                      <a:pt x="3695" y="21407"/>
                    </a:lnTo>
                    <a:cubicBezTo>
                      <a:pt x="3938" y="21640"/>
                      <a:pt x="4172" y="21894"/>
                      <a:pt x="4395" y="22158"/>
                    </a:cubicBezTo>
                    <a:lnTo>
                      <a:pt x="4405" y="22138"/>
                    </a:lnTo>
                    <a:cubicBezTo>
                      <a:pt x="4669" y="22452"/>
                      <a:pt x="4913" y="22777"/>
                      <a:pt x="5136" y="23122"/>
                    </a:cubicBezTo>
                    <a:lnTo>
                      <a:pt x="5116" y="23143"/>
                    </a:lnTo>
                    <a:cubicBezTo>
                      <a:pt x="5329" y="23467"/>
                      <a:pt x="5522" y="23802"/>
                      <a:pt x="5694" y="24158"/>
                    </a:cubicBezTo>
                    <a:cubicBezTo>
                      <a:pt x="5694" y="24147"/>
                      <a:pt x="5704" y="24137"/>
                      <a:pt x="5704" y="24137"/>
                    </a:cubicBezTo>
                    <a:cubicBezTo>
                      <a:pt x="5796" y="24310"/>
                      <a:pt x="5877" y="24492"/>
                      <a:pt x="5958" y="24675"/>
                    </a:cubicBezTo>
                    <a:cubicBezTo>
                      <a:pt x="6029" y="24858"/>
                      <a:pt x="6110" y="25071"/>
                      <a:pt x="6181" y="25284"/>
                    </a:cubicBezTo>
                    <a:cubicBezTo>
                      <a:pt x="6171" y="25284"/>
                      <a:pt x="6161" y="25294"/>
                      <a:pt x="6161" y="25304"/>
                    </a:cubicBezTo>
                    <a:cubicBezTo>
                      <a:pt x="6313" y="25751"/>
                      <a:pt x="6425" y="26208"/>
                      <a:pt x="6516" y="26675"/>
                    </a:cubicBezTo>
                    <a:lnTo>
                      <a:pt x="6537" y="26654"/>
                    </a:lnTo>
                    <a:cubicBezTo>
                      <a:pt x="6618" y="27101"/>
                      <a:pt x="6669" y="27558"/>
                      <a:pt x="6689" y="28015"/>
                    </a:cubicBezTo>
                    <a:lnTo>
                      <a:pt x="6658" y="28045"/>
                    </a:lnTo>
                    <a:cubicBezTo>
                      <a:pt x="6679" y="28725"/>
                      <a:pt x="6638" y="29395"/>
                      <a:pt x="6527" y="30065"/>
                    </a:cubicBezTo>
                    <a:lnTo>
                      <a:pt x="6557" y="30034"/>
                    </a:lnTo>
                    <a:lnTo>
                      <a:pt x="6557" y="30034"/>
                    </a:lnTo>
                    <a:cubicBezTo>
                      <a:pt x="6435" y="30735"/>
                      <a:pt x="6242" y="31415"/>
                      <a:pt x="5978" y="32075"/>
                    </a:cubicBezTo>
                    <a:lnTo>
                      <a:pt x="5928" y="32125"/>
                    </a:lnTo>
                    <a:cubicBezTo>
                      <a:pt x="5836" y="32339"/>
                      <a:pt x="5745" y="32562"/>
                      <a:pt x="5633" y="32775"/>
                    </a:cubicBezTo>
                    <a:lnTo>
                      <a:pt x="5674" y="32755"/>
                    </a:lnTo>
                    <a:lnTo>
                      <a:pt x="5674" y="32755"/>
                    </a:lnTo>
                    <a:cubicBezTo>
                      <a:pt x="5674" y="32765"/>
                      <a:pt x="5664" y="32765"/>
                      <a:pt x="5664" y="32775"/>
                    </a:cubicBezTo>
                    <a:cubicBezTo>
                      <a:pt x="6760" y="32227"/>
                      <a:pt x="7937" y="31892"/>
                      <a:pt x="9155" y="31780"/>
                    </a:cubicBezTo>
                    <a:lnTo>
                      <a:pt x="9216" y="31780"/>
                    </a:lnTo>
                    <a:cubicBezTo>
                      <a:pt x="9480" y="31760"/>
                      <a:pt x="9754" y="31750"/>
                      <a:pt x="10018" y="31750"/>
                    </a:cubicBezTo>
                    <a:cubicBezTo>
                      <a:pt x="10465" y="31750"/>
                      <a:pt x="10901" y="31780"/>
                      <a:pt x="11338" y="31841"/>
                    </a:cubicBezTo>
                    <a:cubicBezTo>
                      <a:pt x="12170" y="31953"/>
                      <a:pt x="12982" y="32166"/>
                      <a:pt x="13753" y="32491"/>
                    </a:cubicBezTo>
                    <a:cubicBezTo>
                      <a:pt x="13794" y="32511"/>
                      <a:pt x="13835" y="32531"/>
                      <a:pt x="13875" y="32552"/>
                    </a:cubicBezTo>
                    <a:lnTo>
                      <a:pt x="13855" y="32552"/>
                    </a:lnTo>
                    <a:cubicBezTo>
                      <a:pt x="14210" y="32694"/>
                      <a:pt x="14545" y="32866"/>
                      <a:pt x="14870" y="33059"/>
                    </a:cubicBezTo>
                    <a:lnTo>
                      <a:pt x="14890" y="33059"/>
                    </a:lnTo>
                    <a:cubicBezTo>
                      <a:pt x="15753" y="33546"/>
                      <a:pt x="16524" y="34166"/>
                      <a:pt x="17194" y="34886"/>
                    </a:cubicBezTo>
                    <a:lnTo>
                      <a:pt x="17174" y="34886"/>
                    </a:lnTo>
                    <a:cubicBezTo>
                      <a:pt x="17306" y="35028"/>
                      <a:pt x="17428" y="35181"/>
                      <a:pt x="17550" y="35333"/>
                    </a:cubicBezTo>
                    <a:lnTo>
                      <a:pt x="17580" y="35333"/>
                    </a:lnTo>
                    <a:cubicBezTo>
                      <a:pt x="18098" y="35962"/>
                      <a:pt x="18534" y="36652"/>
                      <a:pt x="18869" y="37393"/>
                    </a:cubicBezTo>
                    <a:lnTo>
                      <a:pt x="18849" y="37393"/>
                    </a:lnTo>
                    <a:cubicBezTo>
                      <a:pt x="18910" y="37535"/>
                      <a:pt x="18971" y="37678"/>
                      <a:pt x="19032" y="37820"/>
                    </a:cubicBezTo>
                    <a:lnTo>
                      <a:pt x="19062" y="37820"/>
                    </a:lnTo>
                    <a:cubicBezTo>
                      <a:pt x="19133" y="38002"/>
                      <a:pt x="19204" y="38175"/>
                      <a:pt x="19265" y="38358"/>
                    </a:cubicBezTo>
                    <a:cubicBezTo>
                      <a:pt x="19265" y="38368"/>
                      <a:pt x="19275" y="38388"/>
                      <a:pt x="19275" y="38398"/>
                    </a:cubicBezTo>
                    <a:cubicBezTo>
                      <a:pt x="20402" y="34988"/>
                      <a:pt x="23305" y="32481"/>
                      <a:pt x="26837" y="31851"/>
                    </a:cubicBezTo>
                    <a:lnTo>
                      <a:pt x="26867" y="31851"/>
                    </a:lnTo>
                    <a:cubicBezTo>
                      <a:pt x="26969" y="31841"/>
                      <a:pt x="27081" y="31821"/>
                      <a:pt x="27182" y="31811"/>
                    </a:cubicBezTo>
                    <a:cubicBezTo>
                      <a:pt x="27284" y="31790"/>
                      <a:pt x="27426" y="31770"/>
                      <a:pt x="27547" y="31760"/>
                    </a:cubicBezTo>
                    <a:lnTo>
                      <a:pt x="27608" y="31760"/>
                    </a:lnTo>
                    <a:cubicBezTo>
                      <a:pt x="27730" y="31750"/>
                      <a:pt x="27852" y="31740"/>
                      <a:pt x="27974" y="31730"/>
                    </a:cubicBezTo>
                    <a:lnTo>
                      <a:pt x="28684" y="31730"/>
                    </a:lnTo>
                    <a:cubicBezTo>
                      <a:pt x="28765" y="31730"/>
                      <a:pt x="28847" y="31730"/>
                      <a:pt x="28928" y="31740"/>
                    </a:cubicBezTo>
                    <a:cubicBezTo>
                      <a:pt x="29050" y="31740"/>
                      <a:pt x="29161" y="31750"/>
                      <a:pt x="29283" y="31760"/>
                    </a:cubicBezTo>
                    <a:lnTo>
                      <a:pt x="29405" y="31770"/>
                    </a:lnTo>
                    <a:cubicBezTo>
                      <a:pt x="29618" y="31790"/>
                      <a:pt x="29831" y="31811"/>
                      <a:pt x="30034" y="31851"/>
                    </a:cubicBezTo>
                    <a:cubicBezTo>
                      <a:pt x="30207" y="31882"/>
                      <a:pt x="30379" y="31912"/>
                      <a:pt x="30552" y="31953"/>
                    </a:cubicBezTo>
                    <a:cubicBezTo>
                      <a:pt x="30927" y="32024"/>
                      <a:pt x="31283" y="32125"/>
                      <a:pt x="31638" y="32247"/>
                    </a:cubicBezTo>
                    <a:lnTo>
                      <a:pt x="31638" y="32237"/>
                    </a:lnTo>
                    <a:cubicBezTo>
                      <a:pt x="31770" y="32288"/>
                      <a:pt x="31892" y="32328"/>
                      <a:pt x="32024" y="32379"/>
                    </a:cubicBezTo>
                    <a:lnTo>
                      <a:pt x="32024" y="32389"/>
                    </a:lnTo>
                    <a:cubicBezTo>
                      <a:pt x="32288" y="32491"/>
                      <a:pt x="32541" y="32592"/>
                      <a:pt x="32795" y="32724"/>
                    </a:cubicBezTo>
                    <a:lnTo>
                      <a:pt x="32795" y="32704"/>
                    </a:lnTo>
                    <a:lnTo>
                      <a:pt x="32826" y="32724"/>
                    </a:lnTo>
                    <a:cubicBezTo>
                      <a:pt x="30217" y="27436"/>
                      <a:pt x="32846" y="21062"/>
                      <a:pt x="38428" y="19174"/>
                    </a:cubicBezTo>
                    <a:lnTo>
                      <a:pt x="38428" y="19153"/>
                    </a:lnTo>
                    <a:cubicBezTo>
                      <a:pt x="32856" y="17255"/>
                      <a:pt x="30217" y="10891"/>
                      <a:pt x="32815" y="5613"/>
                    </a:cubicBezTo>
                    <a:lnTo>
                      <a:pt x="32815" y="5613"/>
                    </a:lnTo>
                    <a:lnTo>
                      <a:pt x="32785" y="5633"/>
                    </a:lnTo>
                    <a:lnTo>
                      <a:pt x="32785" y="5613"/>
                    </a:lnTo>
                    <a:cubicBezTo>
                      <a:pt x="32724" y="5644"/>
                      <a:pt x="32663" y="5674"/>
                      <a:pt x="32592" y="5705"/>
                    </a:cubicBezTo>
                    <a:lnTo>
                      <a:pt x="32592" y="5715"/>
                    </a:lnTo>
                    <a:cubicBezTo>
                      <a:pt x="32318" y="5847"/>
                      <a:pt x="32034" y="5958"/>
                      <a:pt x="31750" y="6060"/>
                    </a:cubicBezTo>
                    <a:lnTo>
                      <a:pt x="31750" y="6050"/>
                    </a:lnTo>
                    <a:cubicBezTo>
                      <a:pt x="31587" y="6111"/>
                      <a:pt x="31415" y="6161"/>
                      <a:pt x="31242" y="6212"/>
                    </a:cubicBezTo>
                    <a:lnTo>
                      <a:pt x="31242" y="6222"/>
                    </a:lnTo>
                    <a:cubicBezTo>
                      <a:pt x="31009" y="6293"/>
                      <a:pt x="30755" y="6354"/>
                      <a:pt x="30511" y="6405"/>
                    </a:cubicBezTo>
                    <a:cubicBezTo>
                      <a:pt x="30339" y="6446"/>
                      <a:pt x="30166" y="6476"/>
                      <a:pt x="29994" y="6496"/>
                    </a:cubicBezTo>
                    <a:cubicBezTo>
                      <a:pt x="29801" y="6527"/>
                      <a:pt x="29598" y="6557"/>
                      <a:pt x="29405" y="6577"/>
                    </a:cubicBezTo>
                    <a:lnTo>
                      <a:pt x="29283" y="6577"/>
                    </a:lnTo>
                    <a:cubicBezTo>
                      <a:pt x="29161" y="6588"/>
                      <a:pt x="29040" y="6598"/>
                      <a:pt x="28918" y="6608"/>
                    </a:cubicBezTo>
                    <a:lnTo>
                      <a:pt x="28420" y="6608"/>
                    </a:lnTo>
                    <a:cubicBezTo>
                      <a:pt x="28329" y="6608"/>
                      <a:pt x="28238" y="6608"/>
                      <a:pt x="28146" y="6598"/>
                    </a:cubicBezTo>
                    <a:lnTo>
                      <a:pt x="27964" y="6598"/>
                    </a:lnTo>
                    <a:cubicBezTo>
                      <a:pt x="27842" y="6588"/>
                      <a:pt x="27720" y="6588"/>
                      <a:pt x="27598" y="6577"/>
                    </a:cubicBezTo>
                    <a:lnTo>
                      <a:pt x="27537" y="6577"/>
                    </a:lnTo>
                    <a:cubicBezTo>
                      <a:pt x="26593" y="6476"/>
                      <a:pt x="25660" y="6242"/>
                      <a:pt x="24787" y="5877"/>
                    </a:cubicBezTo>
                    <a:cubicBezTo>
                      <a:pt x="22188" y="4801"/>
                      <a:pt x="20178" y="2659"/>
                      <a:pt x="19275" y="0"/>
                    </a:cubicBezTo>
                    <a:cubicBezTo>
                      <a:pt x="19275" y="10"/>
                      <a:pt x="19265" y="20"/>
                      <a:pt x="19265" y="31"/>
                    </a:cubicBezTo>
                    <a:cubicBezTo>
                      <a:pt x="19265" y="20"/>
                      <a:pt x="19255" y="10"/>
                      <a:pt x="19255" y="0"/>
                    </a:cubicBez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7"/>
            <p:cNvSpPr/>
            <p:nvPr/>
          </p:nvSpPr>
          <p:spPr>
            <a:xfrm>
              <a:off x="6799775" y="1050350"/>
              <a:ext cx="1095549" cy="1096513"/>
            </a:xfrm>
            <a:custGeom>
              <a:rect b="b" l="l" r="r" t="t"/>
              <a:pathLst>
                <a:path extrusionOk="0" h="155810" w="155673">
                  <a:moveTo>
                    <a:pt x="78018" y="4537"/>
                  </a:moveTo>
                  <a:cubicBezTo>
                    <a:pt x="78542" y="5686"/>
                    <a:pt x="79117" y="6811"/>
                    <a:pt x="79742" y="7886"/>
                  </a:cubicBezTo>
                  <a:cubicBezTo>
                    <a:pt x="79205" y="9285"/>
                    <a:pt x="78755" y="10410"/>
                    <a:pt x="78330" y="11422"/>
                  </a:cubicBezTo>
                  <a:cubicBezTo>
                    <a:pt x="77455" y="10885"/>
                    <a:pt x="76505" y="10310"/>
                    <a:pt x="75256" y="9573"/>
                  </a:cubicBezTo>
                  <a:cubicBezTo>
                    <a:pt x="76293" y="7961"/>
                    <a:pt x="77218" y="6274"/>
                    <a:pt x="78018" y="4537"/>
                  </a:cubicBezTo>
                  <a:close/>
                  <a:moveTo>
                    <a:pt x="53711" y="26393"/>
                  </a:moveTo>
                  <a:lnTo>
                    <a:pt x="53424" y="27006"/>
                  </a:lnTo>
                  <a:cubicBezTo>
                    <a:pt x="53324" y="27231"/>
                    <a:pt x="53224" y="27456"/>
                    <a:pt x="53112" y="27668"/>
                  </a:cubicBezTo>
                  <a:cubicBezTo>
                    <a:pt x="52724" y="27481"/>
                    <a:pt x="52312" y="27306"/>
                    <a:pt x="51912" y="27131"/>
                  </a:cubicBezTo>
                  <a:lnTo>
                    <a:pt x="51662" y="27018"/>
                  </a:lnTo>
                  <a:cubicBezTo>
                    <a:pt x="52349" y="26831"/>
                    <a:pt x="53012" y="26631"/>
                    <a:pt x="53711" y="26393"/>
                  </a:cubicBezTo>
                  <a:close/>
                  <a:moveTo>
                    <a:pt x="69257" y="16908"/>
                  </a:moveTo>
                  <a:cubicBezTo>
                    <a:pt x="71007" y="17871"/>
                    <a:pt x="72819" y="18908"/>
                    <a:pt x="74643" y="19995"/>
                  </a:cubicBezTo>
                  <a:cubicBezTo>
                    <a:pt x="73756" y="22032"/>
                    <a:pt x="72844" y="24019"/>
                    <a:pt x="71932" y="25906"/>
                  </a:cubicBezTo>
                  <a:lnTo>
                    <a:pt x="71944" y="25906"/>
                  </a:lnTo>
                  <a:cubicBezTo>
                    <a:pt x="71644" y="26518"/>
                    <a:pt x="71357" y="27131"/>
                    <a:pt x="71057" y="27730"/>
                  </a:cubicBezTo>
                  <a:cubicBezTo>
                    <a:pt x="68083" y="26031"/>
                    <a:pt x="64958" y="24344"/>
                    <a:pt x="61759" y="22707"/>
                  </a:cubicBezTo>
                  <a:cubicBezTo>
                    <a:pt x="64471" y="21070"/>
                    <a:pt x="66995" y="19120"/>
                    <a:pt x="69257" y="16908"/>
                  </a:cubicBezTo>
                  <a:close/>
                  <a:moveTo>
                    <a:pt x="31855" y="27518"/>
                  </a:moveTo>
                  <a:lnTo>
                    <a:pt x="31855" y="27518"/>
                  </a:lnTo>
                  <a:cubicBezTo>
                    <a:pt x="32617" y="27693"/>
                    <a:pt x="33379" y="27830"/>
                    <a:pt x="34167" y="27955"/>
                  </a:cubicBezTo>
                  <a:lnTo>
                    <a:pt x="34129" y="28055"/>
                  </a:lnTo>
                  <a:lnTo>
                    <a:pt x="34029" y="28293"/>
                  </a:lnTo>
                  <a:cubicBezTo>
                    <a:pt x="33317" y="28030"/>
                    <a:pt x="32579" y="27768"/>
                    <a:pt x="31855" y="27518"/>
                  </a:cubicBezTo>
                  <a:close/>
                  <a:moveTo>
                    <a:pt x="78380" y="11547"/>
                  </a:moveTo>
                  <a:cubicBezTo>
                    <a:pt x="81379" y="13384"/>
                    <a:pt x="84116" y="15159"/>
                    <a:pt x="86765" y="16958"/>
                  </a:cubicBezTo>
                  <a:cubicBezTo>
                    <a:pt x="88302" y="18445"/>
                    <a:pt x="89952" y="19820"/>
                    <a:pt x="91701" y="21057"/>
                  </a:cubicBezTo>
                  <a:cubicBezTo>
                    <a:pt x="90515" y="23592"/>
                    <a:pt x="89329" y="26076"/>
                    <a:pt x="88131" y="28436"/>
                  </a:cubicBezTo>
                  <a:lnTo>
                    <a:pt x="88131" y="28436"/>
                  </a:lnTo>
                  <a:cubicBezTo>
                    <a:pt x="87159" y="27764"/>
                    <a:pt x="86137" y="27066"/>
                    <a:pt x="85141" y="26418"/>
                  </a:cubicBezTo>
                  <a:lnTo>
                    <a:pt x="85003" y="26331"/>
                  </a:lnTo>
                  <a:cubicBezTo>
                    <a:pt x="82854" y="24894"/>
                    <a:pt x="80604" y="23444"/>
                    <a:pt x="78330" y="22044"/>
                  </a:cubicBezTo>
                  <a:cubicBezTo>
                    <a:pt x="77180" y="21332"/>
                    <a:pt x="76006" y="20632"/>
                    <a:pt x="74843" y="19933"/>
                  </a:cubicBezTo>
                  <a:cubicBezTo>
                    <a:pt x="76018" y="17271"/>
                    <a:pt x="77205" y="14447"/>
                    <a:pt x="78380" y="11547"/>
                  </a:cubicBezTo>
                  <a:close/>
                  <a:moveTo>
                    <a:pt x="129766" y="26006"/>
                  </a:moveTo>
                  <a:cubicBezTo>
                    <a:pt x="129492" y="26731"/>
                    <a:pt x="129229" y="27518"/>
                    <a:pt x="128929" y="28543"/>
                  </a:cubicBezTo>
                  <a:cubicBezTo>
                    <a:pt x="128467" y="28030"/>
                    <a:pt x="127967" y="27493"/>
                    <a:pt x="127317" y="26818"/>
                  </a:cubicBezTo>
                  <a:lnTo>
                    <a:pt x="127317" y="26806"/>
                  </a:lnTo>
                  <a:cubicBezTo>
                    <a:pt x="128192" y="26543"/>
                    <a:pt x="129004" y="26281"/>
                    <a:pt x="129766" y="26006"/>
                  </a:cubicBezTo>
                  <a:close/>
                  <a:moveTo>
                    <a:pt x="97200" y="24319"/>
                  </a:moveTo>
                  <a:lnTo>
                    <a:pt x="97200" y="24319"/>
                  </a:lnTo>
                  <a:cubicBezTo>
                    <a:pt x="98100" y="24756"/>
                    <a:pt x="98912" y="25131"/>
                    <a:pt x="99699" y="25456"/>
                  </a:cubicBezTo>
                  <a:cubicBezTo>
                    <a:pt x="101499" y="26206"/>
                    <a:pt x="103361" y="26831"/>
                    <a:pt x="105260" y="27318"/>
                  </a:cubicBezTo>
                  <a:lnTo>
                    <a:pt x="104935" y="27955"/>
                  </a:lnTo>
                  <a:cubicBezTo>
                    <a:pt x="104636" y="28543"/>
                    <a:pt x="104336" y="29143"/>
                    <a:pt x="104023" y="29730"/>
                  </a:cubicBezTo>
                  <a:cubicBezTo>
                    <a:pt x="102161" y="28180"/>
                    <a:pt x="100212" y="26618"/>
                    <a:pt x="98237" y="25094"/>
                  </a:cubicBezTo>
                  <a:lnTo>
                    <a:pt x="97200" y="24319"/>
                  </a:lnTo>
                  <a:close/>
                  <a:moveTo>
                    <a:pt x="120494" y="28255"/>
                  </a:moveTo>
                  <a:lnTo>
                    <a:pt x="120494" y="28255"/>
                  </a:lnTo>
                  <a:cubicBezTo>
                    <a:pt x="120219" y="28768"/>
                    <a:pt x="119944" y="29305"/>
                    <a:pt x="119669" y="29817"/>
                  </a:cubicBezTo>
                  <a:cubicBezTo>
                    <a:pt x="119419" y="30305"/>
                    <a:pt x="119169" y="30792"/>
                    <a:pt x="118919" y="31267"/>
                  </a:cubicBezTo>
                  <a:cubicBezTo>
                    <a:pt x="117982" y="30355"/>
                    <a:pt x="117182" y="29580"/>
                    <a:pt x="116395" y="28843"/>
                  </a:cubicBezTo>
                  <a:lnTo>
                    <a:pt x="116108" y="28568"/>
                  </a:lnTo>
                  <a:cubicBezTo>
                    <a:pt x="117570" y="28543"/>
                    <a:pt x="119032" y="28443"/>
                    <a:pt x="120494" y="28255"/>
                  </a:cubicBezTo>
                  <a:close/>
                  <a:moveTo>
                    <a:pt x="28331" y="34204"/>
                  </a:moveTo>
                  <a:lnTo>
                    <a:pt x="28331" y="34204"/>
                  </a:lnTo>
                  <a:cubicBezTo>
                    <a:pt x="29105" y="34466"/>
                    <a:pt x="29893" y="34729"/>
                    <a:pt x="30680" y="34991"/>
                  </a:cubicBezTo>
                  <a:cubicBezTo>
                    <a:pt x="30118" y="36066"/>
                    <a:pt x="29493" y="37178"/>
                    <a:pt x="28743" y="38503"/>
                  </a:cubicBezTo>
                  <a:lnTo>
                    <a:pt x="28743" y="38490"/>
                  </a:lnTo>
                  <a:cubicBezTo>
                    <a:pt x="28680" y="37066"/>
                    <a:pt x="28531" y="35628"/>
                    <a:pt x="28331" y="34204"/>
                  </a:cubicBezTo>
                  <a:close/>
                  <a:moveTo>
                    <a:pt x="34054" y="28393"/>
                  </a:moveTo>
                  <a:cubicBezTo>
                    <a:pt x="39415" y="30342"/>
                    <a:pt x="44601" y="32417"/>
                    <a:pt x="49488" y="34554"/>
                  </a:cubicBezTo>
                  <a:cubicBezTo>
                    <a:pt x="48338" y="36703"/>
                    <a:pt x="47163" y="38778"/>
                    <a:pt x="45988" y="40702"/>
                  </a:cubicBezTo>
                  <a:cubicBezTo>
                    <a:pt x="41190" y="38690"/>
                    <a:pt x="36079" y="36753"/>
                    <a:pt x="30792" y="34954"/>
                  </a:cubicBezTo>
                  <a:cubicBezTo>
                    <a:pt x="31892" y="32867"/>
                    <a:pt x="32992" y="30667"/>
                    <a:pt x="34054" y="28393"/>
                  </a:cubicBezTo>
                  <a:close/>
                  <a:moveTo>
                    <a:pt x="53149" y="27768"/>
                  </a:moveTo>
                  <a:cubicBezTo>
                    <a:pt x="55648" y="28918"/>
                    <a:pt x="58123" y="30117"/>
                    <a:pt x="60485" y="31305"/>
                  </a:cubicBezTo>
                  <a:cubicBezTo>
                    <a:pt x="62834" y="32492"/>
                    <a:pt x="65133" y="33704"/>
                    <a:pt x="67345" y="34904"/>
                  </a:cubicBezTo>
                  <a:cubicBezTo>
                    <a:pt x="66171" y="37103"/>
                    <a:pt x="64958" y="39227"/>
                    <a:pt x="63746" y="41227"/>
                  </a:cubicBezTo>
                  <a:lnTo>
                    <a:pt x="63746" y="41214"/>
                  </a:lnTo>
                  <a:cubicBezTo>
                    <a:pt x="61272" y="39915"/>
                    <a:pt x="58685" y="38628"/>
                    <a:pt x="56048" y="37365"/>
                  </a:cubicBezTo>
                  <a:lnTo>
                    <a:pt x="53349" y="36103"/>
                  </a:lnTo>
                  <a:cubicBezTo>
                    <a:pt x="51987" y="35478"/>
                    <a:pt x="50850" y="34979"/>
                    <a:pt x="49762" y="34491"/>
                  </a:cubicBezTo>
                  <a:cubicBezTo>
                    <a:pt x="50900" y="32367"/>
                    <a:pt x="52037" y="30105"/>
                    <a:pt x="53149" y="27768"/>
                  </a:cubicBezTo>
                  <a:close/>
                  <a:moveTo>
                    <a:pt x="71144" y="27993"/>
                  </a:moveTo>
                  <a:cubicBezTo>
                    <a:pt x="72282" y="28643"/>
                    <a:pt x="73406" y="29293"/>
                    <a:pt x="74493" y="29955"/>
                  </a:cubicBezTo>
                  <a:cubicBezTo>
                    <a:pt x="75331" y="30430"/>
                    <a:pt x="76168" y="30930"/>
                    <a:pt x="76993" y="31442"/>
                  </a:cubicBezTo>
                  <a:cubicBezTo>
                    <a:pt x="79405" y="32917"/>
                    <a:pt x="81792" y="34454"/>
                    <a:pt x="84053" y="35978"/>
                  </a:cubicBezTo>
                  <a:cubicBezTo>
                    <a:pt x="83754" y="36528"/>
                    <a:pt x="83454" y="37066"/>
                    <a:pt x="83154" y="37603"/>
                  </a:cubicBezTo>
                  <a:cubicBezTo>
                    <a:pt x="82216" y="39265"/>
                    <a:pt x="81254" y="40877"/>
                    <a:pt x="80304" y="42427"/>
                  </a:cubicBezTo>
                  <a:cubicBezTo>
                    <a:pt x="76343" y="39852"/>
                    <a:pt x="72069" y="37315"/>
                    <a:pt x="67620" y="34866"/>
                  </a:cubicBezTo>
                  <a:cubicBezTo>
                    <a:pt x="68795" y="32692"/>
                    <a:pt x="69982" y="30380"/>
                    <a:pt x="71144" y="27993"/>
                  </a:cubicBezTo>
                  <a:close/>
                  <a:moveTo>
                    <a:pt x="88215" y="28693"/>
                  </a:moveTo>
                  <a:cubicBezTo>
                    <a:pt x="90264" y="30117"/>
                    <a:pt x="92264" y="31567"/>
                    <a:pt x="94188" y="33004"/>
                  </a:cubicBezTo>
                  <a:cubicBezTo>
                    <a:pt x="96100" y="34441"/>
                    <a:pt x="98000" y="35903"/>
                    <a:pt x="99812" y="37365"/>
                  </a:cubicBezTo>
                  <a:cubicBezTo>
                    <a:pt x="99462" y="37953"/>
                    <a:pt x="99124" y="38553"/>
                    <a:pt x="98787" y="39140"/>
                  </a:cubicBezTo>
                  <a:cubicBezTo>
                    <a:pt x="97787" y="40852"/>
                    <a:pt x="96788" y="42552"/>
                    <a:pt x="95788" y="44151"/>
                  </a:cubicBezTo>
                  <a:cubicBezTo>
                    <a:pt x="92264" y="41377"/>
                    <a:pt x="88440" y="38603"/>
                    <a:pt x="84428" y="35903"/>
                  </a:cubicBezTo>
                  <a:cubicBezTo>
                    <a:pt x="85691" y="33616"/>
                    <a:pt x="86965" y="31192"/>
                    <a:pt x="88215" y="28693"/>
                  </a:cubicBezTo>
                  <a:close/>
                  <a:moveTo>
                    <a:pt x="104048" y="29855"/>
                  </a:moveTo>
                  <a:cubicBezTo>
                    <a:pt x="105910" y="31405"/>
                    <a:pt x="107722" y="32979"/>
                    <a:pt x="109459" y="34529"/>
                  </a:cubicBezTo>
                  <a:cubicBezTo>
                    <a:pt x="111196" y="36078"/>
                    <a:pt x="112858" y="37628"/>
                    <a:pt x="114445" y="39177"/>
                  </a:cubicBezTo>
                  <a:cubicBezTo>
                    <a:pt x="113033" y="41627"/>
                    <a:pt x="111596" y="43989"/>
                    <a:pt x="110197" y="46226"/>
                  </a:cubicBezTo>
                  <a:cubicBezTo>
                    <a:pt x="108634" y="44751"/>
                    <a:pt x="107010" y="43264"/>
                    <a:pt x="105348" y="41814"/>
                  </a:cubicBezTo>
                  <a:cubicBezTo>
                    <a:pt x="103648" y="40315"/>
                    <a:pt x="101849" y="38803"/>
                    <a:pt x="100024" y="37315"/>
                  </a:cubicBezTo>
                  <a:cubicBezTo>
                    <a:pt x="101361" y="34954"/>
                    <a:pt x="102711" y="32442"/>
                    <a:pt x="104048" y="29855"/>
                  </a:cubicBezTo>
                  <a:close/>
                  <a:moveTo>
                    <a:pt x="118944" y="31417"/>
                  </a:moveTo>
                  <a:cubicBezTo>
                    <a:pt x="120581" y="33042"/>
                    <a:pt x="122181" y="34704"/>
                    <a:pt x="123706" y="36316"/>
                  </a:cubicBezTo>
                  <a:cubicBezTo>
                    <a:pt x="124305" y="36953"/>
                    <a:pt x="124905" y="37603"/>
                    <a:pt x="125480" y="38228"/>
                  </a:cubicBezTo>
                  <a:cubicBezTo>
                    <a:pt x="125942" y="38753"/>
                    <a:pt x="126417" y="39290"/>
                    <a:pt x="126880" y="39790"/>
                  </a:cubicBezTo>
                  <a:lnTo>
                    <a:pt x="127180" y="40140"/>
                  </a:lnTo>
                  <a:cubicBezTo>
                    <a:pt x="127180" y="40989"/>
                    <a:pt x="127180" y="41864"/>
                    <a:pt x="127242" y="42739"/>
                  </a:cubicBezTo>
                  <a:cubicBezTo>
                    <a:pt x="125942" y="44913"/>
                    <a:pt x="124768" y="46813"/>
                    <a:pt x="123656" y="48550"/>
                  </a:cubicBezTo>
                  <a:cubicBezTo>
                    <a:pt x="120894" y="45426"/>
                    <a:pt x="117870" y="42264"/>
                    <a:pt x="114645" y="39140"/>
                  </a:cubicBezTo>
                  <a:cubicBezTo>
                    <a:pt x="116058" y="36691"/>
                    <a:pt x="117507" y="34091"/>
                    <a:pt x="118944" y="31417"/>
                  </a:cubicBezTo>
                  <a:close/>
                  <a:moveTo>
                    <a:pt x="28780" y="41502"/>
                  </a:moveTo>
                  <a:lnTo>
                    <a:pt x="29080" y="41589"/>
                  </a:lnTo>
                  <a:cubicBezTo>
                    <a:pt x="29805" y="41827"/>
                    <a:pt x="30555" y="42077"/>
                    <a:pt x="31267" y="42314"/>
                  </a:cubicBezTo>
                  <a:cubicBezTo>
                    <a:pt x="33854" y="43189"/>
                    <a:pt x="36403" y="44101"/>
                    <a:pt x="38865" y="45038"/>
                  </a:cubicBezTo>
                  <a:cubicBezTo>
                    <a:pt x="39978" y="45451"/>
                    <a:pt x="41115" y="45901"/>
                    <a:pt x="42327" y="46376"/>
                  </a:cubicBezTo>
                  <a:cubicBezTo>
                    <a:pt x="41565" y="47488"/>
                    <a:pt x="40752" y="48625"/>
                    <a:pt x="39903" y="49737"/>
                  </a:cubicBezTo>
                  <a:cubicBezTo>
                    <a:pt x="39490" y="50287"/>
                    <a:pt x="39078" y="50824"/>
                    <a:pt x="38665" y="51349"/>
                  </a:cubicBezTo>
                  <a:cubicBezTo>
                    <a:pt x="35291" y="50087"/>
                    <a:pt x="31742" y="48862"/>
                    <a:pt x="28131" y="47713"/>
                  </a:cubicBezTo>
                  <a:lnTo>
                    <a:pt x="28131" y="47700"/>
                  </a:lnTo>
                  <a:cubicBezTo>
                    <a:pt x="28506" y="45651"/>
                    <a:pt x="28718" y="43576"/>
                    <a:pt x="28780" y="41502"/>
                  </a:cubicBezTo>
                  <a:close/>
                  <a:moveTo>
                    <a:pt x="46113" y="40952"/>
                  </a:moveTo>
                  <a:cubicBezTo>
                    <a:pt x="48513" y="41964"/>
                    <a:pt x="50900" y="43001"/>
                    <a:pt x="53187" y="44051"/>
                  </a:cubicBezTo>
                  <a:cubicBezTo>
                    <a:pt x="55461" y="45088"/>
                    <a:pt x="57685" y="46163"/>
                    <a:pt x="59835" y="47250"/>
                  </a:cubicBezTo>
                  <a:cubicBezTo>
                    <a:pt x="58635" y="49000"/>
                    <a:pt x="57398" y="50687"/>
                    <a:pt x="56173" y="52261"/>
                  </a:cubicBezTo>
                  <a:cubicBezTo>
                    <a:pt x="54049" y="51249"/>
                    <a:pt x="51837" y="50237"/>
                    <a:pt x="49587" y="49225"/>
                  </a:cubicBezTo>
                  <a:cubicBezTo>
                    <a:pt x="47351" y="48213"/>
                    <a:pt x="45026" y="47250"/>
                    <a:pt x="42652" y="46338"/>
                  </a:cubicBezTo>
                  <a:cubicBezTo>
                    <a:pt x="43827" y="44638"/>
                    <a:pt x="44989" y="42826"/>
                    <a:pt x="46113" y="40952"/>
                  </a:cubicBezTo>
                  <a:close/>
                  <a:moveTo>
                    <a:pt x="63821" y="41552"/>
                  </a:moveTo>
                  <a:cubicBezTo>
                    <a:pt x="66008" y="42702"/>
                    <a:pt x="68170" y="43889"/>
                    <a:pt x="70232" y="45076"/>
                  </a:cubicBezTo>
                  <a:lnTo>
                    <a:pt x="70220" y="45076"/>
                  </a:lnTo>
                  <a:cubicBezTo>
                    <a:pt x="72282" y="46251"/>
                    <a:pt x="74306" y="47463"/>
                    <a:pt x="76255" y="48675"/>
                  </a:cubicBezTo>
                  <a:cubicBezTo>
                    <a:pt x="75006" y="50512"/>
                    <a:pt x="73719" y="52261"/>
                    <a:pt x="72456" y="53911"/>
                  </a:cubicBezTo>
                  <a:cubicBezTo>
                    <a:pt x="68620" y="51599"/>
                    <a:pt x="64509" y="49337"/>
                    <a:pt x="60210" y="47150"/>
                  </a:cubicBezTo>
                  <a:cubicBezTo>
                    <a:pt x="61422" y="45388"/>
                    <a:pt x="62634" y="43501"/>
                    <a:pt x="63821" y="41552"/>
                  </a:cubicBezTo>
                  <a:close/>
                  <a:moveTo>
                    <a:pt x="80404" y="42789"/>
                  </a:moveTo>
                  <a:cubicBezTo>
                    <a:pt x="84328" y="45351"/>
                    <a:pt x="88077" y="47975"/>
                    <a:pt x="91526" y="50637"/>
                  </a:cubicBezTo>
                  <a:cubicBezTo>
                    <a:pt x="90214" y="52536"/>
                    <a:pt x="88877" y="54373"/>
                    <a:pt x="87553" y="56085"/>
                  </a:cubicBezTo>
                  <a:cubicBezTo>
                    <a:pt x="84166" y="53574"/>
                    <a:pt x="80479" y="51062"/>
                    <a:pt x="76618" y="48625"/>
                  </a:cubicBezTo>
                  <a:cubicBezTo>
                    <a:pt x="77868" y="46788"/>
                    <a:pt x="79155" y="44826"/>
                    <a:pt x="80404" y="42789"/>
                  </a:cubicBezTo>
                  <a:close/>
                  <a:moveTo>
                    <a:pt x="95850" y="44526"/>
                  </a:moveTo>
                  <a:cubicBezTo>
                    <a:pt x="99362" y="47300"/>
                    <a:pt x="102686" y="50137"/>
                    <a:pt x="105723" y="52961"/>
                  </a:cubicBezTo>
                  <a:cubicBezTo>
                    <a:pt x="104348" y="54936"/>
                    <a:pt x="102948" y="56835"/>
                    <a:pt x="101586" y="58647"/>
                  </a:cubicBezTo>
                  <a:cubicBezTo>
                    <a:pt x="100087" y="57310"/>
                    <a:pt x="98525" y="55948"/>
                    <a:pt x="96925" y="54611"/>
                  </a:cubicBezTo>
                  <a:cubicBezTo>
                    <a:pt x="95325" y="53261"/>
                    <a:pt x="93613" y="51899"/>
                    <a:pt x="91889" y="50587"/>
                  </a:cubicBezTo>
                  <a:cubicBezTo>
                    <a:pt x="93201" y="48675"/>
                    <a:pt x="94538" y="46638"/>
                    <a:pt x="95850" y="44526"/>
                  </a:cubicBezTo>
                  <a:close/>
                  <a:moveTo>
                    <a:pt x="26718" y="53249"/>
                  </a:moveTo>
                  <a:cubicBezTo>
                    <a:pt x="29468" y="54098"/>
                    <a:pt x="32180" y="54998"/>
                    <a:pt x="34804" y="55911"/>
                  </a:cubicBezTo>
                  <a:cubicBezTo>
                    <a:pt x="33529" y="57310"/>
                    <a:pt x="32230" y="58635"/>
                    <a:pt x="30930" y="59859"/>
                  </a:cubicBezTo>
                  <a:cubicBezTo>
                    <a:pt x="29055" y="59235"/>
                    <a:pt x="27068" y="58610"/>
                    <a:pt x="24831" y="57947"/>
                  </a:cubicBezTo>
                  <a:cubicBezTo>
                    <a:pt x="25169" y="57248"/>
                    <a:pt x="25444" y="56623"/>
                    <a:pt x="25706" y="56010"/>
                  </a:cubicBezTo>
                  <a:cubicBezTo>
                    <a:pt x="26044" y="55186"/>
                    <a:pt x="26369" y="54311"/>
                    <a:pt x="26718" y="53249"/>
                  </a:cubicBezTo>
                  <a:close/>
                  <a:moveTo>
                    <a:pt x="38790" y="51587"/>
                  </a:moveTo>
                  <a:cubicBezTo>
                    <a:pt x="43439" y="53324"/>
                    <a:pt x="47925" y="55186"/>
                    <a:pt x="52124" y="57135"/>
                  </a:cubicBezTo>
                  <a:cubicBezTo>
                    <a:pt x="50912" y="58485"/>
                    <a:pt x="49637" y="59809"/>
                    <a:pt x="48338" y="61084"/>
                  </a:cubicBezTo>
                  <a:cubicBezTo>
                    <a:pt x="47301" y="60634"/>
                    <a:pt x="46251" y="60184"/>
                    <a:pt x="45201" y="59747"/>
                  </a:cubicBezTo>
                  <a:cubicBezTo>
                    <a:pt x="43027" y="58847"/>
                    <a:pt x="40765" y="57960"/>
                    <a:pt x="38478" y="57098"/>
                  </a:cubicBezTo>
                  <a:cubicBezTo>
                    <a:pt x="37416" y="56698"/>
                    <a:pt x="36291" y="56298"/>
                    <a:pt x="35141" y="55886"/>
                  </a:cubicBezTo>
                  <a:cubicBezTo>
                    <a:pt x="36453" y="54436"/>
                    <a:pt x="37653" y="53024"/>
                    <a:pt x="38790" y="51587"/>
                  </a:cubicBezTo>
                  <a:close/>
                  <a:moveTo>
                    <a:pt x="110247" y="46625"/>
                  </a:moveTo>
                  <a:cubicBezTo>
                    <a:pt x="111396" y="47713"/>
                    <a:pt x="112533" y="48825"/>
                    <a:pt x="113608" y="49912"/>
                  </a:cubicBezTo>
                  <a:lnTo>
                    <a:pt x="113608" y="49925"/>
                  </a:lnTo>
                  <a:lnTo>
                    <a:pt x="113646" y="49962"/>
                  </a:lnTo>
                  <a:cubicBezTo>
                    <a:pt x="114758" y="51087"/>
                    <a:pt x="115845" y="52224"/>
                    <a:pt x="116895" y="53336"/>
                  </a:cubicBezTo>
                  <a:cubicBezTo>
                    <a:pt x="117282" y="53749"/>
                    <a:pt x="117670" y="54173"/>
                    <a:pt x="118045" y="54586"/>
                  </a:cubicBezTo>
                  <a:cubicBezTo>
                    <a:pt x="118332" y="54898"/>
                    <a:pt x="118619" y="55211"/>
                    <a:pt x="118907" y="55523"/>
                  </a:cubicBezTo>
                  <a:cubicBezTo>
                    <a:pt x="117457" y="57598"/>
                    <a:pt x="115995" y="59597"/>
                    <a:pt x="114558" y="61459"/>
                  </a:cubicBezTo>
                  <a:cubicBezTo>
                    <a:pt x="111971" y="58622"/>
                    <a:pt x="109122" y="55748"/>
                    <a:pt x="106085" y="52911"/>
                  </a:cubicBezTo>
                  <a:cubicBezTo>
                    <a:pt x="107472" y="50937"/>
                    <a:pt x="108859" y="48825"/>
                    <a:pt x="110247" y="46625"/>
                  </a:cubicBezTo>
                  <a:close/>
                  <a:moveTo>
                    <a:pt x="56261" y="52586"/>
                  </a:moveTo>
                  <a:cubicBezTo>
                    <a:pt x="58385" y="53611"/>
                    <a:pt x="60485" y="54673"/>
                    <a:pt x="62497" y="55736"/>
                  </a:cubicBezTo>
                  <a:cubicBezTo>
                    <a:pt x="64496" y="56798"/>
                    <a:pt x="66433" y="57872"/>
                    <a:pt x="68320" y="58960"/>
                  </a:cubicBezTo>
                  <a:cubicBezTo>
                    <a:pt x="67045" y="60397"/>
                    <a:pt x="65746" y="61784"/>
                    <a:pt x="64459" y="63071"/>
                  </a:cubicBezTo>
                  <a:cubicBezTo>
                    <a:pt x="60735" y="61009"/>
                    <a:pt x="56736" y="58985"/>
                    <a:pt x="52562" y="57048"/>
                  </a:cubicBezTo>
                  <a:cubicBezTo>
                    <a:pt x="53486" y="55985"/>
                    <a:pt x="54424" y="54873"/>
                    <a:pt x="55348" y="53724"/>
                  </a:cubicBezTo>
                  <a:lnTo>
                    <a:pt x="55361" y="53724"/>
                  </a:lnTo>
                  <a:lnTo>
                    <a:pt x="55586" y="53449"/>
                  </a:lnTo>
                  <a:cubicBezTo>
                    <a:pt x="55811" y="53161"/>
                    <a:pt x="56036" y="52874"/>
                    <a:pt x="56261" y="52586"/>
                  </a:cubicBezTo>
                  <a:close/>
                  <a:moveTo>
                    <a:pt x="123668" y="48850"/>
                  </a:moveTo>
                  <a:cubicBezTo>
                    <a:pt x="124393" y="49662"/>
                    <a:pt x="125030" y="50399"/>
                    <a:pt x="125618" y="51099"/>
                  </a:cubicBezTo>
                  <a:cubicBezTo>
                    <a:pt x="127605" y="53436"/>
                    <a:pt x="129492" y="55811"/>
                    <a:pt x="131216" y="58135"/>
                  </a:cubicBezTo>
                  <a:cubicBezTo>
                    <a:pt x="129679" y="60334"/>
                    <a:pt x="128117" y="62459"/>
                    <a:pt x="126592" y="64446"/>
                  </a:cubicBezTo>
                  <a:cubicBezTo>
                    <a:pt x="124355" y="61497"/>
                    <a:pt x="121881" y="58485"/>
                    <a:pt x="119232" y="55511"/>
                  </a:cubicBezTo>
                  <a:lnTo>
                    <a:pt x="119232" y="55498"/>
                  </a:lnTo>
                  <a:cubicBezTo>
                    <a:pt x="120694" y="53399"/>
                    <a:pt x="122193" y="51162"/>
                    <a:pt x="123668" y="48850"/>
                  </a:cubicBezTo>
                  <a:close/>
                  <a:moveTo>
                    <a:pt x="72506" y="54261"/>
                  </a:moveTo>
                  <a:cubicBezTo>
                    <a:pt x="75406" y="55985"/>
                    <a:pt x="78192" y="57785"/>
                    <a:pt x="80804" y="59597"/>
                  </a:cubicBezTo>
                  <a:cubicBezTo>
                    <a:pt x="81804" y="60284"/>
                    <a:pt x="82566" y="60822"/>
                    <a:pt x="83279" y="61334"/>
                  </a:cubicBezTo>
                  <a:cubicBezTo>
                    <a:pt x="82029" y="62784"/>
                    <a:pt x="80692" y="64221"/>
                    <a:pt x="79317" y="65620"/>
                  </a:cubicBezTo>
                  <a:cubicBezTo>
                    <a:pt x="77680" y="64483"/>
                    <a:pt x="75943" y="63334"/>
                    <a:pt x="74181" y="62209"/>
                  </a:cubicBezTo>
                  <a:cubicBezTo>
                    <a:pt x="72419" y="61084"/>
                    <a:pt x="70582" y="59972"/>
                    <a:pt x="68720" y="58885"/>
                  </a:cubicBezTo>
                  <a:cubicBezTo>
                    <a:pt x="69970" y="57435"/>
                    <a:pt x="71257" y="55873"/>
                    <a:pt x="72506" y="54261"/>
                  </a:cubicBezTo>
                  <a:close/>
                  <a:moveTo>
                    <a:pt x="22457" y="62184"/>
                  </a:moveTo>
                  <a:cubicBezTo>
                    <a:pt x="23657" y="62534"/>
                    <a:pt x="25206" y="62984"/>
                    <a:pt x="26806" y="63471"/>
                  </a:cubicBezTo>
                  <a:cubicBezTo>
                    <a:pt x="25469" y="64558"/>
                    <a:pt x="24107" y="65583"/>
                    <a:pt x="22745" y="66545"/>
                  </a:cubicBezTo>
                  <a:lnTo>
                    <a:pt x="22745" y="66533"/>
                  </a:lnTo>
                  <a:lnTo>
                    <a:pt x="22707" y="66558"/>
                  </a:lnTo>
                  <a:cubicBezTo>
                    <a:pt x="21870" y="66320"/>
                    <a:pt x="20958" y="66058"/>
                    <a:pt x="19933" y="65783"/>
                  </a:cubicBezTo>
                  <a:cubicBezTo>
                    <a:pt x="20845" y="64621"/>
                    <a:pt x="21682" y="63421"/>
                    <a:pt x="22457" y="62184"/>
                  </a:cubicBezTo>
                  <a:close/>
                  <a:moveTo>
                    <a:pt x="31017" y="60097"/>
                  </a:moveTo>
                  <a:cubicBezTo>
                    <a:pt x="35579" y="61596"/>
                    <a:pt x="39978" y="63221"/>
                    <a:pt x="44076" y="64933"/>
                  </a:cubicBezTo>
                  <a:cubicBezTo>
                    <a:pt x="42789" y="66008"/>
                    <a:pt x="41477" y="67033"/>
                    <a:pt x="40190" y="67982"/>
                  </a:cubicBezTo>
                  <a:cubicBezTo>
                    <a:pt x="39178" y="67570"/>
                    <a:pt x="38128" y="67183"/>
                    <a:pt x="37066" y="66795"/>
                  </a:cubicBezTo>
                  <a:cubicBezTo>
                    <a:pt x="33929" y="65633"/>
                    <a:pt x="30605" y="64508"/>
                    <a:pt x="27218" y="63446"/>
                  </a:cubicBezTo>
                  <a:cubicBezTo>
                    <a:pt x="28493" y="62396"/>
                    <a:pt x="29780" y="61272"/>
                    <a:pt x="31017" y="60097"/>
                  </a:cubicBezTo>
                  <a:close/>
                  <a:moveTo>
                    <a:pt x="87640" y="56435"/>
                  </a:moveTo>
                  <a:cubicBezTo>
                    <a:pt x="91027" y="58960"/>
                    <a:pt x="94226" y="61547"/>
                    <a:pt x="97163" y="64146"/>
                  </a:cubicBezTo>
                  <a:cubicBezTo>
                    <a:pt x="96838" y="64521"/>
                    <a:pt x="96500" y="64896"/>
                    <a:pt x="96175" y="65271"/>
                  </a:cubicBezTo>
                  <a:cubicBezTo>
                    <a:pt x="95138" y="66445"/>
                    <a:pt x="94088" y="67582"/>
                    <a:pt x="93051" y="68645"/>
                  </a:cubicBezTo>
                  <a:cubicBezTo>
                    <a:pt x="91614" y="67407"/>
                    <a:pt x="90089" y="66158"/>
                    <a:pt x="88515" y="64933"/>
                  </a:cubicBezTo>
                  <a:cubicBezTo>
                    <a:pt x="86940" y="63708"/>
                    <a:pt x="85341" y="62496"/>
                    <a:pt x="83679" y="61309"/>
                  </a:cubicBezTo>
                  <a:cubicBezTo>
                    <a:pt x="84678" y="60147"/>
                    <a:pt x="85678" y="58935"/>
                    <a:pt x="86678" y="57673"/>
                  </a:cubicBezTo>
                  <a:cubicBezTo>
                    <a:pt x="87003" y="57273"/>
                    <a:pt x="87328" y="56860"/>
                    <a:pt x="87640" y="56435"/>
                  </a:cubicBezTo>
                  <a:close/>
                  <a:moveTo>
                    <a:pt x="48400" y="61384"/>
                  </a:moveTo>
                  <a:cubicBezTo>
                    <a:pt x="52524" y="63184"/>
                    <a:pt x="56473" y="65083"/>
                    <a:pt x="60147" y="67045"/>
                  </a:cubicBezTo>
                  <a:cubicBezTo>
                    <a:pt x="58860" y="68157"/>
                    <a:pt x="57535" y="69219"/>
                    <a:pt x="56211" y="70194"/>
                  </a:cubicBezTo>
                  <a:cubicBezTo>
                    <a:pt x="55423" y="69794"/>
                    <a:pt x="54561" y="69369"/>
                    <a:pt x="53436" y="68820"/>
                  </a:cubicBezTo>
                  <a:cubicBezTo>
                    <a:pt x="51524" y="67895"/>
                    <a:pt x="49525" y="66983"/>
                    <a:pt x="47488" y="66095"/>
                  </a:cubicBezTo>
                  <a:cubicBezTo>
                    <a:pt x="46476" y="65658"/>
                    <a:pt x="45514" y="65258"/>
                    <a:pt x="44564" y="64858"/>
                  </a:cubicBezTo>
                  <a:cubicBezTo>
                    <a:pt x="45863" y="63771"/>
                    <a:pt x="47151" y="62609"/>
                    <a:pt x="48400" y="61384"/>
                  </a:cubicBezTo>
                  <a:close/>
                  <a:moveTo>
                    <a:pt x="17071" y="69070"/>
                  </a:moveTo>
                  <a:lnTo>
                    <a:pt x="17558" y="69194"/>
                  </a:lnTo>
                  <a:lnTo>
                    <a:pt x="18321" y="69394"/>
                  </a:lnTo>
                  <a:cubicBezTo>
                    <a:pt x="17021" y="70157"/>
                    <a:pt x="15696" y="70894"/>
                    <a:pt x="14359" y="71569"/>
                  </a:cubicBezTo>
                  <a:cubicBezTo>
                    <a:pt x="15296" y="70782"/>
                    <a:pt x="16209" y="69944"/>
                    <a:pt x="17071" y="69070"/>
                  </a:cubicBezTo>
                  <a:close/>
                  <a:moveTo>
                    <a:pt x="101649" y="59010"/>
                  </a:moveTo>
                  <a:cubicBezTo>
                    <a:pt x="104611" y="61721"/>
                    <a:pt x="107397" y="64483"/>
                    <a:pt x="109922" y="67195"/>
                  </a:cubicBezTo>
                  <a:cubicBezTo>
                    <a:pt x="108497" y="68870"/>
                    <a:pt x="107060" y="70469"/>
                    <a:pt x="105648" y="71944"/>
                  </a:cubicBezTo>
                  <a:cubicBezTo>
                    <a:pt x="104398" y="70644"/>
                    <a:pt x="103086" y="69319"/>
                    <a:pt x="101761" y="68020"/>
                  </a:cubicBezTo>
                  <a:cubicBezTo>
                    <a:pt x="100424" y="66720"/>
                    <a:pt x="98987" y="65395"/>
                    <a:pt x="97500" y="64096"/>
                  </a:cubicBezTo>
                  <a:cubicBezTo>
                    <a:pt x="98887" y="62509"/>
                    <a:pt x="100274" y="60797"/>
                    <a:pt x="101649" y="59010"/>
                  </a:cubicBezTo>
                  <a:close/>
                  <a:moveTo>
                    <a:pt x="64496" y="63384"/>
                  </a:moveTo>
                  <a:cubicBezTo>
                    <a:pt x="68195" y="65445"/>
                    <a:pt x="71719" y="67595"/>
                    <a:pt x="74968" y="69769"/>
                  </a:cubicBezTo>
                  <a:cubicBezTo>
                    <a:pt x="73681" y="70907"/>
                    <a:pt x="72344" y="72006"/>
                    <a:pt x="70969" y="73068"/>
                  </a:cubicBezTo>
                  <a:cubicBezTo>
                    <a:pt x="67758" y="70994"/>
                    <a:pt x="64271" y="68957"/>
                    <a:pt x="60610" y="66995"/>
                  </a:cubicBezTo>
                  <a:cubicBezTo>
                    <a:pt x="61909" y="65870"/>
                    <a:pt x="63221" y="64658"/>
                    <a:pt x="64496" y="63384"/>
                  </a:cubicBezTo>
                  <a:close/>
                  <a:moveTo>
                    <a:pt x="22782" y="66770"/>
                  </a:moveTo>
                  <a:cubicBezTo>
                    <a:pt x="27281" y="68070"/>
                    <a:pt x="31605" y="69482"/>
                    <a:pt x="35666" y="70969"/>
                  </a:cubicBezTo>
                  <a:cubicBezTo>
                    <a:pt x="34329" y="71781"/>
                    <a:pt x="32979" y="72544"/>
                    <a:pt x="31617" y="73256"/>
                  </a:cubicBezTo>
                  <a:cubicBezTo>
                    <a:pt x="29305" y="72481"/>
                    <a:pt x="26906" y="71694"/>
                    <a:pt x="24457" y="70957"/>
                  </a:cubicBezTo>
                  <a:cubicBezTo>
                    <a:pt x="23644" y="70719"/>
                    <a:pt x="22807" y="70469"/>
                    <a:pt x="21957" y="70232"/>
                  </a:cubicBezTo>
                  <a:cubicBezTo>
                    <a:pt x="20920" y="69932"/>
                    <a:pt x="19858" y="69644"/>
                    <a:pt x="18783" y="69344"/>
                  </a:cubicBezTo>
                  <a:cubicBezTo>
                    <a:pt x="20133" y="68545"/>
                    <a:pt x="21482" y="67670"/>
                    <a:pt x="22782" y="66770"/>
                  </a:cubicBezTo>
                  <a:close/>
                  <a:moveTo>
                    <a:pt x="114570" y="61871"/>
                  </a:moveTo>
                  <a:cubicBezTo>
                    <a:pt x="115845" y="63284"/>
                    <a:pt x="117095" y="64721"/>
                    <a:pt x="118269" y="66133"/>
                  </a:cubicBezTo>
                  <a:cubicBezTo>
                    <a:pt x="119419" y="67507"/>
                    <a:pt x="120569" y="68945"/>
                    <a:pt x="121694" y="70407"/>
                  </a:cubicBezTo>
                  <a:cubicBezTo>
                    <a:pt x="120194" y="72169"/>
                    <a:pt x="118694" y="73843"/>
                    <a:pt x="117220" y="75418"/>
                  </a:cubicBezTo>
                  <a:cubicBezTo>
                    <a:pt x="115133" y="72694"/>
                    <a:pt x="112796" y="69932"/>
                    <a:pt x="110259" y="67195"/>
                  </a:cubicBezTo>
                  <a:cubicBezTo>
                    <a:pt x="110984" y="66358"/>
                    <a:pt x="111709" y="65470"/>
                    <a:pt x="112421" y="64583"/>
                  </a:cubicBezTo>
                  <a:cubicBezTo>
                    <a:pt x="113146" y="63696"/>
                    <a:pt x="113871" y="62784"/>
                    <a:pt x="114570" y="61871"/>
                  </a:cubicBezTo>
                  <a:close/>
                  <a:moveTo>
                    <a:pt x="40215" y="68257"/>
                  </a:moveTo>
                  <a:cubicBezTo>
                    <a:pt x="44264" y="69844"/>
                    <a:pt x="48150" y="71531"/>
                    <a:pt x="51749" y="73268"/>
                  </a:cubicBezTo>
                  <a:cubicBezTo>
                    <a:pt x="50475" y="74081"/>
                    <a:pt x="49125" y="74868"/>
                    <a:pt x="47725" y="75618"/>
                  </a:cubicBezTo>
                  <a:cubicBezTo>
                    <a:pt x="44126" y="73981"/>
                    <a:pt x="40265" y="72394"/>
                    <a:pt x="36241" y="70907"/>
                  </a:cubicBezTo>
                  <a:cubicBezTo>
                    <a:pt x="37616" y="70044"/>
                    <a:pt x="38953" y="69157"/>
                    <a:pt x="40215" y="68257"/>
                  </a:cubicBezTo>
                  <a:close/>
                  <a:moveTo>
                    <a:pt x="79355" y="65970"/>
                  </a:moveTo>
                  <a:cubicBezTo>
                    <a:pt x="82654" y="68257"/>
                    <a:pt x="85753" y="70607"/>
                    <a:pt x="88577" y="72981"/>
                  </a:cubicBezTo>
                  <a:cubicBezTo>
                    <a:pt x="87215" y="74206"/>
                    <a:pt x="85840" y="75368"/>
                    <a:pt x="84478" y="76443"/>
                  </a:cubicBezTo>
                  <a:cubicBezTo>
                    <a:pt x="81679" y="74181"/>
                    <a:pt x="78617" y="71931"/>
                    <a:pt x="75393" y="69744"/>
                  </a:cubicBezTo>
                  <a:cubicBezTo>
                    <a:pt x="76693" y="68582"/>
                    <a:pt x="78030" y="67307"/>
                    <a:pt x="79355" y="65970"/>
                  </a:cubicBezTo>
                  <a:close/>
                  <a:moveTo>
                    <a:pt x="14059" y="71969"/>
                  </a:moveTo>
                  <a:lnTo>
                    <a:pt x="14072" y="71981"/>
                  </a:lnTo>
                  <a:cubicBezTo>
                    <a:pt x="18496" y="73068"/>
                    <a:pt x="22770" y="74268"/>
                    <a:pt x="26781" y="75555"/>
                  </a:cubicBezTo>
                  <a:cubicBezTo>
                    <a:pt x="25381" y="76180"/>
                    <a:pt x="23969" y="76755"/>
                    <a:pt x="22557" y="77267"/>
                  </a:cubicBezTo>
                  <a:lnTo>
                    <a:pt x="22482" y="77292"/>
                  </a:lnTo>
                  <a:cubicBezTo>
                    <a:pt x="21532" y="77017"/>
                    <a:pt x="20558" y="76730"/>
                    <a:pt x="19570" y="76455"/>
                  </a:cubicBezTo>
                  <a:cubicBezTo>
                    <a:pt x="17446" y="75868"/>
                    <a:pt x="15247" y="75293"/>
                    <a:pt x="13010" y="74756"/>
                  </a:cubicBezTo>
                  <a:lnTo>
                    <a:pt x="10835" y="74256"/>
                  </a:lnTo>
                  <a:cubicBezTo>
                    <a:pt x="11797" y="73593"/>
                    <a:pt x="12747" y="72893"/>
                    <a:pt x="13647" y="72169"/>
                  </a:cubicBezTo>
                  <a:lnTo>
                    <a:pt x="14059" y="71969"/>
                  </a:lnTo>
                  <a:close/>
                  <a:moveTo>
                    <a:pt x="56248" y="70494"/>
                  </a:moveTo>
                  <a:cubicBezTo>
                    <a:pt x="59872" y="72331"/>
                    <a:pt x="63309" y="74268"/>
                    <a:pt x="66483" y="76243"/>
                  </a:cubicBezTo>
                  <a:cubicBezTo>
                    <a:pt x="65146" y="77105"/>
                    <a:pt x="63784" y="77930"/>
                    <a:pt x="62422" y="78679"/>
                  </a:cubicBezTo>
                  <a:cubicBezTo>
                    <a:pt x="60835" y="77742"/>
                    <a:pt x="59160" y="76792"/>
                    <a:pt x="57460" y="75880"/>
                  </a:cubicBezTo>
                  <a:cubicBezTo>
                    <a:pt x="55786" y="74993"/>
                    <a:pt x="54049" y="74106"/>
                    <a:pt x="52274" y="73243"/>
                  </a:cubicBezTo>
                  <a:cubicBezTo>
                    <a:pt x="53599" y="72394"/>
                    <a:pt x="54936" y="71469"/>
                    <a:pt x="56248" y="70494"/>
                  </a:cubicBezTo>
                  <a:close/>
                  <a:moveTo>
                    <a:pt x="126592" y="64746"/>
                  </a:moveTo>
                  <a:cubicBezTo>
                    <a:pt x="128754" y="67620"/>
                    <a:pt x="130779" y="70569"/>
                    <a:pt x="132603" y="73493"/>
                  </a:cubicBezTo>
                  <a:cubicBezTo>
                    <a:pt x="131391" y="74943"/>
                    <a:pt x="130166" y="76343"/>
                    <a:pt x="128967" y="77680"/>
                  </a:cubicBezTo>
                  <a:cubicBezTo>
                    <a:pt x="128667" y="78005"/>
                    <a:pt x="128379" y="78317"/>
                    <a:pt x="128079" y="78642"/>
                  </a:cubicBezTo>
                  <a:lnTo>
                    <a:pt x="127867" y="78867"/>
                  </a:lnTo>
                  <a:cubicBezTo>
                    <a:pt x="126117" y="76080"/>
                    <a:pt x="124155" y="73231"/>
                    <a:pt x="122018" y="70407"/>
                  </a:cubicBezTo>
                  <a:cubicBezTo>
                    <a:pt x="122768" y="69519"/>
                    <a:pt x="123531" y="68595"/>
                    <a:pt x="124280" y="67657"/>
                  </a:cubicBezTo>
                  <a:cubicBezTo>
                    <a:pt x="124755" y="67083"/>
                    <a:pt x="125205" y="66508"/>
                    <a:pt x="125668" y="65920"/>
                  </a:cubicBezTo>
                  <a:cubicBezTo>
                    <a:pt x="125967" y="65533"/>
                    <a:pt x="126267" y="65133"/>
                    <a:pt x="126592" y="64746"/>
                  </a:cubicBezTo>
                  <a:close/>
                  <a:moveTo>
                    <a:pt x="31617" y="73531"/>
                  </a:moveTo>
                  <a:cubicBezTo>
                    <a:pt x="33929" y="74318"/>
                    <a:pt x="36191" y="75155"/>
                    <a:pt x="38353" y="76005"/>
                  </a:cubicBezTo>
                  <a:lnTo>
                    <a:pt x="38340" y="76005"/>
                  </a:lnTo>
                  <a:cubicBezTo>
                    <a:pt x="39053" y="76293"/>
                    <a:pt x="39778" y="76580"/>
                    <a:pt x="40490" y="76867"/>
                  </a:cubicBezTo>
                  <a:cubicBezTo>
                    <a:pt x="41340" y="77217"/>
                    <a:pt x="42177" y="77580"/>
                    <a:pt x="43014" y="77930"/>
                  </a:cubicBezTo>
                  <a:cubicBezTo>
                    <a:pt x="41640" y="78554"/>
                    <a:pt x="40252" y="79142"/>
                    <a:pt x="38865" y="79654"/>
                  </a:cubicBezTo>
                  <a:cubicBezTo>
                    <a:pt x="36129" y="78542"/>
                    <a:pt x="33242" y="77467"/>
                    <a:pt x="30255" y="76430"/>
                  </a:cubicBezTo>
                  <a:cubicBezTo>
                    <a:pt x="29355" y="76118"/>
                    <a:pt x="28443" y="75830"/>
                    <a:pt x="27531" y="75518"/>
                  </a:cubicBezTo>
                  <a:cubicBezTo>
                    <a:pt x="29030" y="74868"/>
                    <a:pt x="30493" y="74118"/>
                    <a:pt x="31617" y="73531"/>
                  </a:cubicBezTo>
                  <a:close/>
                  <a:moveTo>
                    <a:pt x="93076" y="68995"/>
                  </a:moveTo>
                  <a:cubicBezTo>
                    <a:pt x="95238" y="70869"/>
                    <a:pt x="97312" y="72769"/>
                    <a:pt x="99224" y="74668"/>
                  </a:cubicBezTo>
                  <a:cubicBezTo>
                    <a:pt x="99874" y="75305"/>
                    <a:pt x="100474" y="75918"/>
                    <a:pt x="101036" y="76505"/>
                  </a:cubicBezTo>
                  <a:cubicBezTo>
                    <a:pt x="99699" y="77742"/>
                    <a:pt x="98287" y="78979"/>
                    <a:pt x="96825" y="80179"/>
                  </a:cubicBezTo>
                  <a:cubicBezTo>
                    <a:pt x="95013" y="78355"/>
                    <a:pt x="93051" y="76505"/>
                    <a:pt x="91002" y="74706"/>
                  </a:cubicBezTo>
                  <a:cubicBezTo>
                    <a:pt x="90339" y="74118"/>
                    <a:pt x="89664" y="73531"/>
                    <a:pt x="88965" y="72968"/>
                  </a:cubicBezTo>
                  <a:cubicBezTo>
                    <a:pt x="90352" y="71719"/>
                    <a:pt x="91726" y="70382"/>
                    <a:pt x="93076" y="68995"/>
                  </a:cubicBezTo>
                  <a:close/>
                  <a:moveTo>
                    <a:pt x="7199" y="76455"/>
                  </a:moveTo>
                  <a:cubicBezTo>
                    <a:pt x="10835" y="77230"/>
                    <a:pt x="14347" y="78080"/>
                    <a:pt x="17671" y="78979"/>
                  </a:cubicBezTo>
                  <a:cubicBezTo>
                    <a:pt x="16159" y="79467"/>
                    <a:pt x="14609" y="79929"/>
                    <a:pt x="13072" y="80367"/>
                  </a:cubicBezTo>
                  <a:lnTo>
                    <a:pt x="12972" y="80392"/>
                  </a:lnTo>
                  <a:cubicBezTo>
                    <a:pt x="12035" y="80142"/>
                    <a:pt x="11048" y="79917"/>
                    <a:pt x="10085" y="79692"/>
                  </a:cubicBezTo>
                  <a:lnTo>
                    <a:pt x="10048" y="79679"/>
                  </a:lnTo>
                  <a:cubicBezTo>
                    <a:pt x="9236" y="79492"/>
                    <a:pt x="8361" y="79292"/>
                    <a:pt x="7361" y="79079"/>
                  </a:cubicBezTo>
                  <a:cubicBezTo>
                    <a:pt x="6536" y="78604"/>
                    <a:pt x="5649" y="78167"/>
                    <a:pt x="4662" y="77717"/>
                  </a:cubicBezTo>
                  <a:cubicBezTo>
                    <a:pt x="5412" y="77380"/>
                    <a:pt x="6211" y="76992"/>
                    <a:pt x="7199" y="76455"/>
                  </a:cubicBezTo>
                  <a:close/>
                  <a:moveTo>
                    <a:pt x="144838" y="74093"/>
                  </a:moveTo>
                  <a:cubicBezTo>
                    <a:pt x="146849" y="75493"/>
                    <a:pt x="148986" y="76705"/>
                    <a:pt x="151211" y="77730"/>
                  </a:cubicBezTo>
                  <a:cubicBezTo>
                    <a:pt x="149074" y="78704"/>
                    <a:pt x="147024" y="79867"/>
                    <a:pt x="145075" y="81191"/>
                  </a:cubicBezTo>
                  <a:cubicBezTo>
                    <a:pt x="144738" y="80454"/>
                    <a:pt x="144338" y="79592"/>
                    <a:pt x="143913" y="78717"/>
                  </a:cubicBezTo>
                  <a:cubicBezTo>
                    <a:pt x="143563" y="77992"/>
                    <a:pt x="143188" y="77242"/>
                    <a:pt x="142826" y="76518"/>
                  </a:cubicBezTo>
                  <a:cubicBezTo>
                    <a:pt x="143150" y="76130"/>
                    <a:pt x="143475" y="75743"/>
                    <a:pt x="143800" y="75343"/>
                  </a:cubicBezTo>
                  <a:cubicBezTo>
                    <a:pt x="144125" y="74943"/>
                    <a:pt x="144488" y="74506"/>
                    <a:pt x="144838" y="74093"/>
                  </a:cubicBezTo>
                  <a:close/>
                  <a:moveTo>
                    <a:pt x="137527" y="67632"/>
                  </a:moveTo>
                  <a:cubicBezTo>
                    <a:pt x="137664" y="67782"/>
                    <a:pt x="137827" y="67957"/>
                    <a:pt x="138002" y="68145"/>
                  </a:cubicBezTo>
                  <a:cubicBezTo>
                    <a:pt x="139739" y="70957"/>
                    <a:pt x="141326" y="73768"/>
                    <a:pt x="142726" y="76518"/>
                  </a:cubicBezTo>
                  <a:cubicBezTo>
                    <a:pt x="141063" y="78517"/>
                    <a:pt x="139389" y="80441"/>
                    <a:pt x="137752" y="82229"/>
                  </a:cubicBezTo>
                  <a:cubicBezTo>
                    <a:pt x="137389" y="81529"/>
                    <a:pt x="137027" y="80816"/>
                    <a:pt x="136652" y="80129"/>
                  </a:cubicBezTo>
                  <a:cubicBezTo>
                    <a:pt x="135877" y="78667"/>
                    <a:pt x="135040" y="77180"/>
                    <a:pt x="134165" y="75718"/>
                  </a:cubicBezTo>
                  <a:cubicBezTo>
                    <a:pt x="133728" y="74980"/>
                    <a:pt x="133266" y="74231"/>
                    <a:pt x="132816" y="73493"/>
                  </a:cubicBezTo>
                  <a:cubicBezTo>
                    <a:pt x="134365" y="71644"/>
                    <a:pt x="135952" y="69669"/>
                    <a:pt x="137527" y="67632"/>
                  </a:cubicBezTo>
                  <a:close/>
                  <a:moveTo>
                    <a:pt x="70982" y="73368"/>
                  </a:moveTo>
                  <a:cubicBezTo>
                    <a:pt x="74181" y="75443"/>
                    <a:pt x="77193" y="77592"/>
                    <a:pt x="79955" y="79754"/>
                  </a:cubicBezTo>
                  <a:cubicBezTo>
                    <a:pt x="78592" y="80666"/>
                    <a:pt x="77218" y="81529"/>
                    <a:pt x="75843" y="82316"/>
                  </a:cubicBezTo>
                  <a:cubicBezTo>
                    <a:pt x="73106" y="80254"/>
                    <a:pt x="70120" y="78205"/>
                    <a:pt x="66958" y="76230"/>
                  </a:cubicBezTo>
                  <a:cubicBezTo>
                    <a:pt x="68308" y="75343"/>
                    <a:pt x="69657" y="74381"/>
                    <a:pt x="70982" y="73368"/>
                  </a:cubicBezTo>
                  <a:close/>
                  <a:moveTo>
                    <a:pt x="22520" y="77505"/>
                  </a:moveTo>
                  <a:lnTo>
                    <a:pt x="22557" y="77517"/>
                  </a:lnTo>
                  <a:cubicBezTo>
                    <a:pt x="26556" y="78704"/>
                    <a:pt x="30368" y="79992"/>
                    <a:pt x="33929" y="81354"/>
                  </a:cubicBezTo>
                  <a:cubicBezTo>
                    <a:pt x="32529" y="81791"/>
                    <a:pt x="31092" y="82204"/>
                    <a:pt x="29668" y="82603"/>
                  </a:cubicBezTo>
                  <a:cubicBezTo>
                    <a:pt x="26069" y="81329"/>
                    <a:pt x="22232" y="80117"/>
                    <a:pt x="18233" y="79004"/>
                  </a:cubicBezTo>
                  <a:cubicBezTo>
                    <a:pt x="19683" y="78530"/>
                    <a:pt x="21120" y="78030"/>
                    <a:pt x="22520" y="77505"/>
                  </a:cubicBezTo>
                  <a:close/>
                  <a:moveTo>
                    <a:pt x="47713" y="75918"/>
                  </a:moveTo>
                  <a:cubicBezTo>
                    <a:pt x="49525" y="76742"/>
                    <a:pt x="51312" y="77605"/>
                    <a:pt x="53012" y="78480"/>
                  </a:cubicBezTo>
                  <a:cubicBezTo>
                    <a:pt x="54649" y="79317"/>
                    <a:pt x="56248" y="80179"/>
                    <a:pt x="57785" y="81041"/>
                  </a:cubicBezTo>
                  <a:cubicBezTo>
                    <a:pt x="56436" y="81666"/>
                    <a:pt x="55049" y="82254"/>
                    <a:pt x="53686" y="82778"/>
                  </a:cubicBezTo>
                  <a:cubicBezTo>
                    <a:pt x="52887" y="82366"/>
                    <a:pt x="52087" y="81941"/>
                    <a:pt x="51287" y="81529"/>
                  </a:cubicBezTo>
                  <a:cubicBezTo>
                    <a:pt x="49625" y="80679"/>
                    <a:pt x="47888" y="79829"/>
                    <a:pt x="46101" y="79029"/>
                  </a:cubicBezTo>
                  <a:cubicBezTo>
                    <a:pt x="45439" y="78717"/>
                    <a:pt x="44564" y="78330"/>
                    <a:pt x="43652" y="77930"/>
                  </a:cubicBezTo>
                  <a:cubicBezTo>
                    <a:pt x="45014" y="77305"/>
                    <a:pt x="46376" y="76630"/>
                    <a:pt x="47713" y="75918"/>
                  </a:cubicBezTo>
                  <a:close/>
                  <a:moveTo>
                    <a:pt x="105648" y="72331"/>
                  </a:moveTo>
                  <a:cubicBezTo>
                    <a:pt x="108110" y="74955"/>
                    <a:pt x="110397" y="77605"/>
                    <a:pt x="112446" y="80229"/>
                  </a:cubicBezTo>
                  <a:cubicBezTo>
                    <a:pt x="111709" y="80916"/>
                    <a:pt x="110971" y="81604"/>
                    <a:pt x="110247" y="82241"/>
                  </a:cubicBezTo>
                  <a:cubicBezTo>
                    <a:pt x="109522" y="82891"/>
                    <a:pt x="108797" y="83516"/>
                    <a:pt x="108072" y="84116"/>
                  </a:cubicBezTo>
                  <a:cubicBezTo>
                    <a:pt x="107072" y="82853"/>
                    <a:pt x="106010" y="81579"/>
                    <a:pt x="104898" y="80317"/>
                  </a:cubicBezTo>
                  <a:cubicBezTo>
                    <a:pt x="103786" y="79042"/>
                    <a:pt x="102611" y="77767"/>
                    <a:pt x="101399" y="76518"/>
                  </a:cubicBezTo>
                  <a:cubicBezTo>
                    <a:pt x="102474" y="75518"/>
                    <a:pt x="103561" y="74468"/>
                    <a:pt x="104636" y="73381"/>
                  </a:cubicBezTo>
                  <a:cubicBezTo>
                    <a:pt x="104973" y="73031"/>
                    <a:pt x="105310" y="72681"/>
                    <a:pt x="105648" y="72331"/>
                  </a:cubicBezTo>
                  <a:close/>
                  <a:moveTo>
                    <a:pt x="12960" y="80579"/>
                  </a:moveTo>
                  <a:lnTo>
                    <a:pt x="13072" y="80616"/>
                  </a:lnTo>
                  <a:cubicBezTo>
                    <a:pt x="17046" y="81616"/>
                    <a:pt x="20870" y="82716"/>
                    <a:pt x="24432" y="83891"/>
                  </a:cubicBezTo>
                  <a:cubicBezTo>
                    <a:pt x="23082" y="84191"/>
                    <a:pt x="21645" y="84503"/>
                    <a:pt x="20058" y="84815"/>
                  </a:cubicBezTo>
                  <a:lnTo>
                    <a:pt x="19958" y="84828"/>
                  </a:lnTo>
                  <a:cubicBezTo>
                    <a:pt x="19220" y="84603"/>
                    <a:pt x="18296" y="84328"/>
                    <a:pt x="17321" y="84053"/>
                  </a:cubicBezTo>
                  <a:cubicBezTo>
                    <a:pt x="15871" y="83641"/>
                    <a:pt x="14372" y="83241"/>
                    <a:pt x="13222" y="82953"/>
                  </a:cubicBezTo>
                  <a:cubicBezTo>
                    <a:pt x="12472" y="82353"/>
                    <a:pt x="11672" y="81766"/>
                    <a:pt x="10773" y="81166"/>
                  </a:cubicBezTo>
                  <a:lnTo>
                    <a:pt x="11535" y="80966"/>
                  </a:lnTo>
                  <a:cubicBezTo>
                    <a:pt x="11997" y="80841"/>
                    <a:pt x="12485" y="80716"/>
                    <a:pt x="12960" y="80579"/>
                  </a:cubicBezTo>
                  <a:close/>
                  <a:moveTo>
                    <a:pt x="38865" y="79917"/>
                  </a:moveTo>
                  <a:lnTo>
                    <a:pt x="38853" y="79929"/>
                  </a:lnTo>
                  <a:cubicBezTo>
                    <a:pt x="42377" y="81366"/>
                    <a:pt x="45726" y="82891"/>
                    <a:pt x="48850" y="84490"/>
                  </a:cubicBezTo>
                  <a:cubicBezTo>
                    <a:pt x="47476" y="84915"/>
                    <a:pt x="46063" y="85328"/>
                    <a:pt x="44676" y="85690"/>
                  </a:cubicBezTo>
                  <a:cubicBezTo>
                    <a:pt x="41565" y="84191"/>
                    <a:pt x="38190" y="82741"/>
                    <a:pt x="34666" y="81379"/>
                  </a:cubicBezTo>
                  <a:cubicBezTo>
                    <a:pt x="36079" y="80929"/>
                    <a:pt x="37491" y="80441"/>
                    <a:pt x="38865" y="79917"/>
                  </a:cubicBezTo>
                  <a:close/>
                  <a:moveTo>
                    <a:pt x="84478" y="76767"/>
                  </a:moveTo>
                  <a:cubicBezTo>
                    <a:pt x="87190" y="78979"/>
                    <a:pt x="89789" y="81304"/>
                    <a:pt x="92214" y="83678"/>
                  </a:cubicBezTo>
                  <a:cubicBezTo>
                    <a:pt x="90827" y="84640"/>
                    <a:pt x="89415" y="85553"/>
                    <a:pt x="88027" y="86390"/>
                  </a:cubicBezTo>
                  <a:cubicBezTo>
                    <a:pt x="85603" y="84066"/>
                    <a:pt x="83029" y="81841"/>
                    <a:pt x="80392" y="79767"/>
                  </a:cubicBezTo>
                  <a:cubicBezTo>
                    <a:pt x="81742" y="78842"/>
                    <a:pt x="83116" y="77830"/>
                    <a:pt x="84478" y="76767"/>
                  </a:cubicBezTo>
                  <a:close/>
                  <a:moveTo>
                    <a:pt x="62434" y="78992"/>
                  </a:moveTo>
                  <a:cubicBezTo>
                    <a:pt x="64034" y="79929"/>
                    <a:pt x="65583" y="80904"/>
                    <a:pt x="67058" y="81879"/>
                  </a:cubicBezTo>
                  <a:cubicBezTo>
                    <a:pt x="68495" y="82816"/>
                    <a:pt x="69895" y="83791"/>
                    <a:pt x="71232" y="84765"/>
                  </a:cubicBezTo>
                  <a:cubicBezTo>
                    <a:pt x="69870" y="85415"/>
                    <a:pt x="68483" y="86028"/>
                    <a:pt x="67120" y="86577"/>
                  </a:cubicBezTo>
                  <a:cubicBezTo>
                    <a:pt x="65571" y="85503"/>
                    <a:pt x="63946" y="84428"/>
                    <a:pt x="62259" y="83378"/>
                  </a:cubicBezTo>
                  <a:lnTo>
                    <a:pt x="61997" y="83216"/>
                  </a:lnTo>
                  <a:cubicBezTo>
                    <a:pt x="61522" y="82916"/>
                    <a:pt x="61022" y="82616"/>
                    <a:pt x="60535" y="82328"/>
                  </a:cubicBezTo>
                  <a:cubicBezTo>
                    <a:pt x="59847" y="81916"/>
                    <a:pt x="59122" y="81491"/>
                    <a:pt x="58373" y="81079"/>
                  </a:cubicBezTo>
                  <a:cubicBezTo>
                    <a:pt x="59822" y="80392"/>
                    <a:pt x="61147" y="79717"/>
                    <a:pt x="62434" y="78992"/>
                  </a:cubicBezTo>
                  <a:close/>
                  <a:moveTo>
                    <a:pt x="29648" y="82868"/>
                  </a:moveTo>
                  <a:cubicBezTo>
                    <a:pt x="33170" y="84117"/>
                    <a:pt x="36518" y="85478"/>
                    <a:pt x="39628" y="86890"/>
                  </a:cubicBezTo>
                  <a:cubicBezTo>
                    <a:pt x="38315" y="87165"/>
                    <a:pt x="36916" y="87440"/>
                    <a:pt x="35379" y="87715"/>
                  </a:cubicBezTo>
                  <a:cubicBezTo>
                    <a:pt x="32954" y="86690"/>
                    <a:pt x="30368" y="85678"/>
                    <a:pt x="27706" y="84728"/>
                  </a:cubicBezTo>
                  <a:cubicBezTo>
                    <a:pt x="27031" y="84490"/>
                    <a:pt x="26294" y="84240"/>
                    <a:pt x="25381" y="83928"/>
                  </a:cubicBezTo>
                  <a:cubicBezTo>
                    <a:pt x="26816" y="83591"/>
                    <a:pt x="28251" y="83242"/>
                    <a:pt x="29648" y="82868"/>
                  </a:cubicBezTo>
                  <a:close/>
                  <a:moveTo>
                    <a:pt x="117207" y="75818"/>
                  </a:moveTo>
                  <a:cubicBezTo>
                    <a:pt x="118244" y="77167"/>
                    <a:pt x="119244" y="78542"/>
                    <a:pt x="120194" y="79892"/>
                  </a:cubicBezTo>
                  <a:cubicBezTo>
                    <a:pt x="121131" y="81229"/>
                    <a:pt x="122043" y="82603"/>
                    <a:pt x="122893" y="83953"/>
                  </a:cubicBezTo>
                  <a:cubicBezTo>
                    <a:pt x="121369" y="85440"/>
                    <a:pt x="119844" y="86840"/>
                    <a:pt x="118357" y="88139"/>
                  </a:cubicBezTo>
                  <a:cubicBezTo>
                    <a:pt x="117520" y="86827"/>
                    <a:pt x="116645" y="85515"/>
                    <a:pt x="115733" y="84215"/>
                  </a:cubicBezTo>
                  <a:cubicBezTo>
                    <a:pt x="114808" y="82903"/>
                    <a:pt x="113808" y="81566"/>
                    <a:pt x="112783" y="80254"/>
                  </a:cubicBezTo>
                  <a:cubicBezTo>
                    <a:pt x="114183" y="78942"/>
                    <a:pt x="115633" y="77480"/>
                    <a:pt x="117207" y="75818"/>
                  </a:cubicBezTo>
                  <a:close/>
                  <a:moveTo>
                    <a:pt x="19908" y="85015"/>
                  </a:moveTo>
                  <a:lnTo>
                    <a:pt x="19908" y="85028"/>
                  </a:lnTo>
                  <a:lnTo>
                    <a:pt x="20045" y="85065"/>
                  </a:lnTo>
                  <a:cubicBezTo>
                    <a:pt x="23594" y="86152"/>
                    <a:pt x="26981" y="87327"/>
                    <a:pt x="30130" y="88564"/>
                  </a:cubicBezTo>
                  <a:cubicBezTo>
                    <a:pt x="28531" y="88802"/>
                    <a:pt x="26968" y="89014"/>
                    <a:pt x="25756" y="89177"/>
                  </a:cubicBezTo>
                  <a:lnTo>
                    <a:pt x="25681" y="89189"/>
                  </a:lnTo>
                  <a:cubicBezTo>
                    <a:pt x="22907" y="88177"/>
                    <a:pt x="19983" y="87215"/>
                    <a:pt x="16996" y="86340"/>
                  </a:cubicBezTo>
                  <a:cubicBezTo>
                    <a:pt x="16784" y="86115"/>
                    <a:pt x="16571" y="85915"/>
                    <a:pt x="16334" y="85690"/>
                  </a:cubicBezTo>
                  <a:cubicBezTo>
                    <a:pt x="17521" y="85465"/>
                    <a:pt x="18733" y="85253"/>
                    <a:pt x="19908" y="85015"/>
                  </a:cubicBezTo>
                  <a:close/>
                  <a:moveTo>
                    <a:pt x="53674" y="83066"/>
                  </a:moveTo>
                  <a:cubicBezTo>
                    <a:pt x="56773" y="84740"/>
                    <a:pt x="59697" y="86502"/>
                    <a:pt x="62372" y="88289"/>
                  </a:cubicBezTo>
                  <a:cubicBezTo>
                    <a:pt x="61059" y="88727"/>
                    <a:pt x="59747" y="89102"/>
                    <a:pt x="58210" y="89502"/>
                  </a:cubicBezTo>
                  <a:cubicBezTo>
                    <a:pt x="55473" y="87765"/>
                    <a:pt x="52562" y="86090"/>
                    <a:pt x="49538" y="84540"/>
                  </a:cubicBezTo>
                  <a:cubicBezTo>
                    <a:pt x="50950" y="84078"/>
                    <a:pt x="52349" y="83578"/>
                    <a:pt x="53674" y="83066"/>
                  </a:cubicBezTo>
                  <a:close/>
                  <a:moveTo>
                    <a:pt x="19883" y="89589"/>
                  </a:moveTo>
                  <a:lnTo>
                    <a:pt x="20783" y="89876"/>
                  </a:lnTo>
                  <a:lnTo>
                    <a:pt x="20158" y="89951"/>
                  </a:lnTo>
                  <a:lnTo>
                    <a:pt x="19883" y="89589"/>
                  </a:lnTo>
                  <a:close/>
                  <a:moveTo>
                    <a:pt x="96800" y="80529"/>
                  </a:moveTo>
                  <a:cubicBezTo>
                    <a:pt x="99087" y="82841"/>
                    <a:pt x="101299" y="85303"/>
                    <a:pt x="103348" y="87840"/>
                  </a:cubicBezTo>
                  <a:cubicBezTo>
                    <a:pt x="101911" y="88864"/>
                    <a:pt x="100474" y="89839"/>
                    <a:pt x="99062" y="90726"/>
                  </a:cubicBezTo>
                  <a:cubicBezTo>
                    <a:pt x="97600" y="88952"/>
                    <a:pt x="95988" y="87152"/>
                    <a:pt x="94288" y="85390"/>
                  </a:cubicBezTo>
                  <a:cubicBezTo>
                    <a:pt x="93726" y="84815"/>
                    <a:pt x="93176" y="84253"/>
                    <a:pt x="92614" y="83691"/>
                  </a:cubicBezTo>
                  <a:cubicBezTo>
                    <a:pt x="94001" y="82716"/>
                    <a:pt x="95413" y="81654"/>
                    <a:pt x="96800" y="80529"/>
                  </a:cubicBezTo>
                  <a:close/>
                  <a:moveTo>
                    <a:pt x="75831" y="82628"/>
                  </a:moveTo>
                  <a:cubicBezTo>
                    <a:pt x="77205" y="83666"/>
                    <a:pt x="78530" y="84740"/>
                    <a:pt x="79805" y="85803"/>
                  </a:cubicBezTo>
                  <a:cubicBezTo>
                    <a:pt x="81042" y="86840"/>
                    <a:pt x="82241" y="87890"/>
                    <a:pt x="83366" y="88952"/>
                  </a:cubicBezTo>
                  <a:cubicBezTo>
                    <a:pt x="82004" y="89639"/>
                    <a:pt x="80604" y="90289"/>
                    <a:pt x="79230" y="90876"/>
                  </a:cubicBezTo>
                  <a:cubicBezTo>
                    <a:pt x="78068" y="89839"/>
                    <a:pt x="76843" y="88789"/>
                    <a:pt x="75581" y="87765"/>
                  </a:cubicBezTo>
                  <a:cubicBezTo>
                    <a:pt x="74356" y="86765"/>
                    <a:pt x="73056" y="85778"/>
                    <a:pt x="71719" y="84803"/>
                  </a:cubicBezTo>
                  <a:cubicBezTo>
                    <a:pt x="73094" y="84141"/>
                    <a:pt x="74468" y="83403"/>
                    <a:pt x="75831" y="82628"/>
                  </a:cubicBezTo>
                  <a:close/>
                  <a:moveTo>
                    <a:pt x="44651" y="85953"/>
                  </a:moveTo>
                  <a:cubicBezTo>
                    <a:pt x="46238" y="86727"/>
                    <a:pt x="47800" y="87515"/>
                    <a:pt x="49275" y="88327"/>
                  </a:cubicBezTo>
                  <a:cubicBezTo>
                    <a:pt x="50675" y="89089"/>
                    <a:pt x="52024" y="89864"/>
                    <a:pt x="53324" y="90651"/>
                  </a:cubicBezTo>
                  <a:cubicBezTo>
                    <a:pt x="51824" y="90951"/>
                    <a:pt x="50450" y="91214"/>
                    <a:pt x="49138" y="91426"/>
                  </a:cubicBezTo>
                  <a:cubicBezTo>
                    <a:pt x="48463" y="91039"/>
                    <a:pt x="47750" y="90639"/>
                    <a:pt x="47038" y="90251"/>
                  </a:cubicBezTo>
                  <a:cubicBezTo>
                    <a:pt x="44964" y="89127"/>
                    <a:pt x="42752" y="88027"/>
                    <a:pt x="40452" y="86977"/>
                  </a:cubicBezTo>
                  <a:cubicBezTo>
                    <a:pt x="41865" y="86652"/>
                    <a:pt x="43277" y="86315"/>
                    <a:pt x="44651" y="85953"/>
                  </a:cubicBezTo>
                  <a:close/>
                  <a:moveTo>
                    <a:pt x="137714" y="82516"/>
                  </a:moveTo>
                  <a:cubicBezTo>
                    <a:pt x="138352" y="83778"/>
                    <a:pt x="138927" y="84990"/>
                    <a:pt x="139351" y="85928"/>
                  </a:cubicBezTo>
                  <a:lnTo>
                    <a:pt x="139339" y="85928"/>
                  </a:lnTo>
                  <a:cubicBezTo>
                    <a:pt x="137602" y="87652"/>
                    <a:pt x="136002" y="89539"/>
                    <a:pt x="134603" y="91564"/>
                  </a:cubicBezTo>
                  <a:cubicBezTo>
                    <a:pt x="134303" y="90914"/>
                    <a:pt x="134015" y="90289"/>
                    <a:pt x="133728" y="89677"/>
                  </a:cubicBezTo>
                  <a:cubicBezTo>
                    <a:pt x="133428" y="89064"/>
                    <a:pt x="133091" y="88364"/>
                    <a:pt x="132753" y="87690"/>
                  </a:cubicBezTo>
                  <a:cubicBezTo>
                    <a:pt x="134390" y="86065"/>
                    <a:pt x="136052" y="84328"/>
                    <a:pt x="137714" y="82516"/>
                  </a:cubicBezTo>
                  <a:close/>
                  <a:moveTo>
                    <a:pt x="127829" y="79292"/>
                  </a:moveTo>
                  <a:cubicBezTo>
                    <a:pt x="129579" y="82091"/>
                    <a:pt x="131166" y="84903"/>
                    <a:pt x="132541" y="87652"/>
                  </a:cubicBezTo>
                  <a:cubicBezTo>
                    <a:pt x="130954" y="89227"/>
                    <a:pt x="129367" y="90726"/>
                    <a:pt x="127792" y="92101"/>
                  </a:cubicBezTo>
                  <a:cubicBezTo>
                    <a:pt x="126467" y="89427"/>
                    <a:pt x="124930" y="86702"/>
                    <a:pt x="123231" y="84003"/>
                  </a:cubicBezTo>
                  <a:cubicBezTo>
                    <a:pt x="124743" y="82528"/>
                    <a:pt x="126292" y="80941"/>
                    <a:pt x="127829" y="79292"/>
                  </a:cubicBezTo>
                  <a:close/>
                  <a:moveTo>
                    <a:pt x="35354" y="87965"/>
                  </a:moveTo>
                  <a:lnTo>
                    <a:pt x="35354" y="87977"/>
                  </a:lnTo>
                  <a:cubicBezTo>
                    <a:pt x="38440" y="89302"/>
                    <a:pt x="41365" y="90701"/>
                    <a:pt x="44051" y="92151"/>
                  </a:cubicBezTo>
                  <a:cubicBezTo>
                    <a:pt x="42652" y="92338"/>
                    <a:pt x="41227" y="92488"/>
                    <a:pt x="39803" y="92626"/>
                  </a:cubicBezTo>
                  <a:cubicBezTo>
                    <a:pt x="37103" y="91251"/>
                    <a:pt x="34179" y="89926"/>
                    <a:pt x="31092" y="88689"/>
                  </a:cubicBezTo>
                  <a:cubicBezTo>
                    <a:pt x="32517" y="88452"/>
                    <a:pt x="33954" y="88214"/>
                    <a:pt x="35354" y="87965"/>
                  </a:cubicBezTo>
                  <a:close/>
                  <a:moveTo>
                    <a:pt x="25594" y="89364"/>
                  </a:moveTo>
                  <a:lnTo>
                    <a:pt x="25594" y="89377"/>
                  </a:lnTo>
                  <a:lnTo>
                    <a:pt x="25731" y="89427"/>
                  </a:lnTo>
                  <a:cubicBezTo>
                    <a:pt x="28880" y="90589"/>
                    <a:pt x="31855" y="91826"/>
                    <a:pt x="34591" y="93126"/>
                  </a:cubicBezTo>
                  <a:cubicBezTo>
                    <a:pt x="33292" y="93238"/>
                    <a:pt x="31892" y="93351"/>
                    <a:pt x="30293" y="93463"/>
                  </a:cubicBezTo>
                  <a:lnTo>
                    <a:pt x="30218" y="93463"/>
                  </a:lnTo>
                  <a:cubicBezTo>
                    <a:pt x="28830" y="92851"/>
                    <a:pt x="27356" y="92238"/>
                    <a:pt x="25844" y="91651"/>
                  </a:cubicBezTo>
                  <a:cubicBezTo>
                    <a:pt x="24332" y="91051"/>
                    <a:pt x="22745" y="90476"/>
                    <a:pt x="21120" y="89914"/>
                  </a:cubicBezTo>
                  <a:cubicBezTo>
                    <a:pt x="22632" y="89739"/>
                    <a:pt x="24132" y="89552"/>
                    <a:pt x="25594" y="89364"/>
                  </a:cubicBezTo>
                  <a:close/>
                  <a:moveTo>
                    <a:pt x="67058" y="86865"/>
                  </a:moveTo>
                  <a:cubicBezTo>
                    <a:pt x="68420" y="87827"/>
                    <a:pt x="69757" y="88802"/>
                    <a:pt x="71007" y="89789"/>
                  </a:cubicBezTo>
                  <a:cubicBezTo>
                    <a:pt x="72207" y="90726"/>
                    <a:pt x="73381" y="91689"/>
                    <a:pt x="74493" y="92651"/>
                  </a:cubicBezTo>
                  <a:cubicBezTo>
                    <a:pt x="73281" y="93063"/>
                    <a:pt x="71944" y="93463"/>
                    <a:pt x="70332" y="93900"/>
                  </a:cubicBezTo>
                  <a:cubicBezTo>
                    <a:pt x="69407" y="93126"/>
                    <a:pt x="68370" y="92301"/>
                    <a:pt x="67158" y="91389"/>
                  </a:cubicBezTo>
                  <a:lnTo>
                    <a:pt x="66196" y="90664"/>
                  </a:lnTo>
                  <a:cubicBezTo>
                    <a:pt x="65096" y="89852"/>
                    <a:pt x="64021" y="89102"/>
                    <a:pt x="62934" y="88364"/>
                  </a:cubicBezTo>
                  <a:cubicBezTo>
                    <a:pt x="64346" y="87902"/>
                    <a:pt x="65733" y="87402"/>
                    <a:pt x="67058" y="86865"/>
                  </a:cubicBezTo>
                  <a:close/>
                  <a:moveTo>
                    <a:pt x="22082" y="92626"/>
                  </a:moveTo>
                  <a:lnTo>
                    <a:pt x="22082" y="92626"/>
                  </a:lnTo>
                  <a:cubicBezTo>
                    <a:pt x="23432" y="93126"/>
                    <a:pt x="24457" y="93526"/>
                    <a:pt x="25394" y="93900"/>
                  </a:cubicBezTo>
                  <a:lnTo>
                    <a:pt x="23007" y="94088"/>
                  </a:lnTo>
                  <a:lnTo>
                    <a:pt x="22682" y="93563"/>
                  </a:lnTo>
                  <a:cubicBezTo>
                    <a:pt x="22482" y="93251"/>
                    <a:pt x="22282" y="92938"/>
                    <a:pt x="22082" y="92626"/>
                  </a:cubicBezTo>
                  <a:close/>
                  <a:moveTo>
                    <a:pt x="108035" y="84490"/>
                  </a:moveTo>
                  <a:cubicBezTo>
                    <a:pt x="109034" y="85753"/>
                    <a:pt x="109997" y="87040"/>
                    <a:pt x="110896" y="88289"/>
                  </a:cubicBezTo>
                  <a:cubicBezTo>
                    <a:pt x="111796" y="89552"/>
                    <a:pt x="112658" y="90839"/>
                    <a:pt x="113458" y="92088"/>
                  </a:cubicBezTo>
                  <a:cubicBezTo>
                    <a:pt x="111834" y="93326"/>
                    <a:pt x="110384" y="94350"/>
                    <a:pt x="109047" y="95213"/>
                  </a:cubicBezTo>
                  <a:cubicBezTo>
                    <a:pt x="107397" y="92688"/>
                    <a:pt x="105623" y="90226"/>
                    <a:pt x="103723" y="87877"/>
                  </a:cubicBezTo>
                  <a:cubicBezTo>
                    <a:pt x="105148" y="86827"/>
                    <a:pt x="106598" y="85690"/>
                    <a:pt x="108035" y="84490"/>
                  </a:cubicBezTo>
                  <a:close/>
                  <a:moveTo>
                    <a:pt x="88002" y="86702"/>
                  </a:moveTo>
                  <a:cubicBezTo>
                    <a:pt x="88565" y="87252"/>
                    <a:pt x="89140" y="87815"/>
                    <a:pt x="89689" y="88364"/>
                  </a:cubicBezTo>
                  <a:cubicBezTo>
                    <a:pt x="90814" y="89514"/>
                    <a:pt x="91914" y="90689"/>
                    <a:pt x="92939" y="91838"/>
                  </a:cubicBezTo>
                  <a:cubicBezTo>
                    <a:pt x="93413" y="92376"/>
                    <a:pt x="93876" y="92926"/>
                    <a:pt x="94351" y="93463"/>
                  </a:cubicBezTo>
                  <a:cubicBezTo>
                    <a:pt x="92926" y="94213"/>
                    <a:pt x="91489" y="94900"/>
                    <a:pt x="90077" y="95525"/>
                  </a:cubicBezTo>
                  <a:lnTo>
                    <a:pt x="90077" y="95537"/>
                  </a:lnTo>
                  <a:cubicBezTo>
                    <a:pt x="88102" y="93251"/>
                    <a:pt x="86015" y="91076"/>
                    <a:pt x="83816" y="89014"/>
                  </a:cubicBezTo>
                  <a:cubicBezTo>
                    <a:pt x="85353" y="88239"/>
                    <a:pt x="86728" y="87477"/>
                    <a:pt x="88002" y="86702"/>
                  </a:cubicBezTo>
                  <a:close/>
                  <a:moveTo>
                    <a:pt x="58164" y="89791"/>
                  </a:moveTo>
                  <a:cubicBezTo>
                    <a:pt x="59462" y="90615"/>
                    <a:pt x="60786" y="91502"/>
                    <a:pt x="62097" y="92438"/>
                  </a:cubicBezTo>
                  <a:cubicBezTo>
                    <a:pt x="63334" y="93326"/>
                    <a:pt x="64484" y="94200"/>
                    <a:pt x="65533" y="95038"/>
                  </a:cubicBezTo>
                  <a:cubicBezTo>
                    <a:pt x="64209" y="95313"/>
                    <a:pt x="62847" y="95562"/>
                    <a:pt x="61359" y="95812"/>
                  </a:cubicBezTo>
                  <a:cubicBezTo>
                    <a:pt x="58985" y="94000"/>
                    <a:pt x="56511" y="92326"/>
                    <a:pt x="53974" y="90776"/>
                  </a:cubicBezTo>
                  <a:cubicBezTo>
                    <a:pt x="55370" y="90465"/>
                    <a:pt x="56780" y="90140"/>
                    <a:pt x="58164" y="89791"/>
                  </a:cubicBezTo>
                  <a:close/>
                  <a:moveTo>
                    <a:pt x="49050" y="91689"/>
                  </a:moveTo>
                  <a:cubicBezTo>
                    <a:pt x="51587" y="93163"/>
                    <a:pt x="54049" y="94763"/>
                    <a:pt x="56423" y="96475"/>
                  </a:cubicBezTo>
                  <a:cubicBezTo>
                    <a:pt x="55074" y="96637"/>
                    <a:pt x="53686" y="96762"/>
                    <a:pt x="52312" y="96875"/>
                  </a:cubicBezTo>
                  <a:cubicBezTo>
                    <a:pt x="49912" y="95225"/>
                    <a:pt x="47438" y="93700"/>
                    <a:pt x="44889" y="92301"/>
                  </a:cubicBezTo>
                  <a:cubicBezTo>
                    <a:pt x="46276" y="92126"/>
                    <a:pt x="47675" y="91926"/>
                    <a:pt x="49050" y="91689"/>
                  </a:cubicBezTo>
                  <a:close/>
                  <a:moveTo>
                    <a:pt x="39828" y="92901"/>
                  </a:moveTo>
                  <a:cubicBezTo>
                    <a:pt x="42389" y="94213"/>
                    <a:pt x="44901" y="95650"/>
                    <a:pt x="47326" y="97225"/>
                  </a:cubicBezTo>
                  <a:cubicBezTo>
                    <a:pt x="45913" y="97300"/>
                    <a:pt x="44514" y="97362"/>
                    <a:pt x="43102" y="97424"/>
                  </a:cubicBezTo>
                  <a:cubicBezTo>
                    <a:pt x="40652" y="95925"/>
                    <a:pt x="38128" y="94550"/>
                    <a:pt x="35554" y="93301"/>
                  </a:cubicBezTo>
                  <a:cubicBezTo>
                    <a:pt x="37216" y="93151"/>
                    <a:pt x="38578" y="93026"/>
                    <a:pt x="39828" y="92901"/>
                  </a:cubicBezTo>
                  <a:close/>
                  <a:moveTo>
                    <a:pt x="30118" y="93638"/>
                  </a:moveTo>
                  <a:lnTo>
                    <a:pt x="30255" y="93700"/>
                  </a:lnTo>
                  <a:cubicBezTo>
                    <a:pt x="31705" y="94350"/>
                    <a:pt x="33129" y="95025"/>
                    <a:pt x="34466" y="95712"/>
                  </a:cubicBezTo>
                  <a:cubicBezTo>
                    <a:pt x="35666" y="96325"/>
                    <a:pt x="36841" y="96962"/>
                    <a:pt x="37953" y="97587"/>
                  </a:cubicBezTo>
                  <a:lnTo>
                    <a:pt x="33654" y="97712"/>
                  </a:lnTo>
                  <a:cubicBezTo>
                    <a:pt x="33054" y="97387"/>
                    <a:pt x="32454" y="97075"/>
                    <a:pt x="31892" y="96775"/>
                  </a:cubicBezTo>
                  <a:cubicBezTo>
                    <a:pt x="29955" y="95800"/>
                    <a:pt x="27881" y="94850"/>
                    <a:pt x="25719" y="93950"/>
                  </a:cubicBezTo>
                  <a:lnTo>
                    <a:pt x="30118" y="93638"/>
                  </a:lnTo>
                  <a:close/>
                  <a:moveTo>
                    <a:pt x="23869" y="95637"/>
                  </a:moveTo>
                  <a:lnTo>
                    <a:pt x="23869" y="95637"/>
                  </a:lnTo>
                  <a:cubicBezTo>
                    <a:pt x="25044" y="96137"/>
                    <a:pt x="26094" y="96600"/>
                    <a:pt x="27093" y="97062"/>
                  </a:cubicBezTo>
                  <a:cubicBezTo>
                    <a:pt x="27593" y="97300"/>
                    <a:pt x="28231" y="97612"/>
                    <a:pt x="28893" y="97937"/>
                  </a:cubicBezTo>
                  <a:cubicBezTo>
                    <a:pt x="27643" y="97974"/>
                    <a:pt x="26369" y="98037"/>
                    <a:pt x="25106" y="98099"/>
                  </a:cubicBezTo>
                  <a:cubicBezTo>
                    <a:pt x="24719" y="97262"/>
                    <a:pt x="24307" y="96437"/>
                    <a:pt x="23869" y="95637"/>
                  </a:cubicBezTo>
                  <a:close/>
                  <a:moveTo>
                    <a:pt x="79142" y="91176"/>
                  </a:moveTo>
                  <a:cubicBezTo>
                    <a:pt x="81317" y="93138"/>
                    <a:pt x="83391" y="95225"/>
                    <a:pt x="85353" y="97412"/>
                  </a:cubicBezTo>
                  <a:cubicBezTo>
                    <a:pt x="84128" y="97862"/>
                    <a:pt x="82766" y="98299"/>
                    <a:pt x="81179" y="98749"/>
                  </a:cubicBezTo>
                  <a:cubicBezTo>
                    <a:pt x="80717" y="98249"/>
                    <a:pt x="80242" y="97737"/>
                    <a:pt x="79755" y="97225"/>
                  </a:cubicBezTo>
                  <a:cubicBezTo>
                    <a:pt x="78742" y="96200"/>
                    <a:pt x="77668" y="95150"/>
                    <a:pt x="76555" y="94125"/>
                  </a:cubicBezTo>
                  <a:cubicBezTo>
                    <a:pt x="76031" y="93638"/>
                    <a:pt x="75493" y="93163"/>
                    <a:pt x="75018" y="92738"/>
                  </a:cubicBezTo>
                  <a:cubicBezTo>
                    <a:pt x="76393" y="92263"/>
                    <a:pt x="77780" y="91738"/>
                    <a:pt x="79142" y="91176"/>
                  </a:cubicBezTo>
                  <a:close/>
                  <a:moveTo>
                    <a:pt x="118294" y="88527"/>
                  </a:moveTo>
                  <a:cubicBezTo>
                    <a:pt x="118894" y="89477"/>
                    <a:pt x="119482" y="90451"/>
                    <a:pt x="120044" y="91414"/>
                  </a:cubicBezTo>
                  <a:cubicBezTo>
                    <a:pt x="120669" y="92513"/>
                    <a:pt x="121194" y="93438"/>
                    <a:pt x="121719" y="94400"/>
                  </a:cubicBezTo>
                  <a:cubicBezTo>
                    <a:pt x="122006" y="94963"/>
                    <a:pt x="122331" y="95575"/>
                    <a:pt x="122693" y="96300"/>
                  </a:cubicBezTo>
                  <a:cubicBezTo>
                    <a:pt x="121156" y="97512"/>
                    <a:pt x="119607" y="98637"/>
                    <a:pt x="118095" y="99699"/>
                  </a:cubicBezTo>
                  <a:cubicBezTo>
                    <a:pt x="116795" y="97112"/>
                    <a:pt x="115358" y="94600"/>
                    <a:pt x="113808" y="92151"/>
                  </a:cubicBezTo>
                  <a:cubicBezTo>
                    <a:pt x="115283" y="91026"/>
                    <a:pt x="116795" y="89814"/>
                    <a:pt x="118294" y="88527"/>
                  </a:cubicBezTo>
                  <a:close/>
                  <a:moveTo>
                    <a:pt x="99000" y="91089"/>
                  </a:moveTo>
                  <a:cubicBezTo>
                    <a:pt x="100862" y="93351"/>
                    <a:pt x="102599" y="95712"/>
                    <a:pt x="104211" y="98162"/>
                  </a:cubicBezTo>
                  <a:cubicBezTo>
                    <a:pt x="102761" y="98974"/>
                    <a:pt x="101311" y="99724"/>
                    <a:pt x="99874" y="100399"/>
                  </a:cubicBezTo>
                  <a:cubicBezTo>
                    <a:pt x="98725" y="98662"/>
                    <a:pt x="97437" y="96912"/>
                    <a:pt x="96075" y="95188"/>
                  </a:cubicBezTo>
                  <a:cubicBezTo>
                    <a:pt x="95638" y="94638"/>
                    <a:pt x="95188" y="94088"/>
                    <a:pt x="94738" y="93551"/>
                  </a:cubicBezTo>
                  <a:cubicBezTo>
                    <a:pt x="96150" y="92788"/>
                    <a:pt x="97575" y="91963"/>
                    <a:pt x="99000" y="91089"/>
                  </a:cubicBezTo>
                  <a:close/>
                  <a:moveTo>
                    <a:pt x="70282" y="94188"/>
                  </a:moveTo>
                  <a:cubicBezTo>
                    <a:pt x="72444" y="96000"/>
                    <a:pt x="74493" y="97912"/>
                    <a:pt x="76430" y="99949"/>
                  </a:cubicBezTo>
                  <a:cubicBezTo>
                    <a:pt x="75118" y="100236"/>
                    <a:pt x="73756" y="100486"/>
                    <a:pt x="72269" y="100736"/>
                  </a:cubicBezTo>
                  <a:cubicBezTo>
                    <a:pt x="70332" y="98774"/>
                    <a:pt x="68283" y="96925"/>
                    <a:pt x="66133" y="95188"/>
                  </a:cubicBezTo>
                  <a:cubicBezTo>
                    <a:pt x="67520" y="94888"/>
                    <a:pt x="68907" y="94563"/>
                    <a:pt x="70282" y="94188"/>
                  </a:cubicBezTo>
                  <a:close/>
                  <a:moveTo>
                    <a:pt x="61334" y="96087"/>
                  </a:moveTo>
                  <a:cubicBezTo>
                    <a:pt x="61872" y="96512"/>
                    <a:pt x="62422" y="96937"/>
                    <a:pt x="62984" y="97400"/>
                  </a:cubicBezTo>
                  <a:cubicBezTo>
                    <a:pt x="64284" y="98474"/>
                    <a:pt x="65296" y="99349"/>
                    <a:pt x="66183" y="100161"/>
                  </a:cubicBezTo>
                  <a:cubicBezTo>
                    <a:pt x="66621" y="100561"/>
                    <a:pt x="67070" y="100974"/>
                    <a:pt x="67470" y="101386"/>
                  </a:cubicBezTo>
                  <a:cubicBezTo>
                    <a:pt x="66096" y="101536"/>
                    <a:pt x="64709" y="101661"/>
                    <a:pt x="63321" y="101748"/>
                  </a:cubicBezTo>
                  <a:cubicBezTo>
                    <a:pt x="61372" y="99936"/>
                    <a:pt x="59310" y="98237"/>
                    <a:pt x="57161" y="96662"/>
                  </a:cubicBezTo>
                  <a:cubicBezTo>
                    <a:pt x="58523" y="96487"/>
                    <a:pt x="59897" y="96300"/>
                    <a:pt x="61334" y="96087"/>
                  </a:cubicBezTo>
                  <a:close/>
                  <a:moveTo>
                    <a:pt x="33554" y="97887"/>
                  </a:moveTo>
                  <a:lnTo>
                    <a:pt x="33667" y="97949"/>
                  </a:lnTo>
                  <a:cubicBezTo>
                    <a:pt x="35566" y="98974"/>
                    <a:pt x="37366" y="100049"/>
                    <a:pt x="39015" y="101136"/>
                  </a:cubicBezTo>
                  <a:cubicBezTo>
                    <a:pt x="39453" y="101436"/>
                    <a:pt x="39878" y="101723"/>
                    <a:pt x="40302" y="102011"/>
                  </a:cubicBezTo>
                  <a:lnTo>
                    <a:pt x="36179" y="101986"/>
                  </a:lnTo>
                  <a:cubicBezTo>
                    <a:pt x="35716" y="101673"/>
                    <a:pt x="35191" y="101348"/>
                    <a:pt x="34591" y="100986"/>
                  </a:cubicBezTo>
                  <a:cubicBezTo>
                    <a:pt x="32942" y="99974"/>
                    <a:pt x="31155" y="98974"/>
                    <a:pt x="29293" y="98024"/>
                  </a:cubicBezTo>
                  <a:cubicBezTo>
                    <a:pt x="30717" y="97974"/>
                    <a:pt x="32155" y="97937"/>
                    <a:pt x="33554" y="97887"/>
                  </a:cubicBezTo>
                  <a:close/>
                  <a:moveTo>
                    <a:pt x="25369" y="98712"/>
                  </a:moveTo>
                  <a:lnTo>
                    <a:pt x="25606" y="98824"/>
                  </a:lnTo>
                  <a:cubicBezTo>
                    <a:pt x="25831" y="98937"/>
                    <a:pt x="26044" y="99037"/>
                    <a:pt x="26269" y="99137"/>
                  </a:cubicBezTo>
                  <a:cubicBezTo>
                    <a:pt x="28093" y="100049"/>
                    <a:pt x="29830" y="101011"/>
                    <a:pt x="31442" y="101998"/>
                  </a:cubicBezTo>
                  <a:cubicBezTo>
                    <a:pt x="29980" y="101998"/>
                    <a:pt x="28468" y="102023"/>
                    <a:pt x="26993" y="102073"/>
                  </a:cubicBezTo>
                  <a:lnTo>
                    <a:pt x="26781" y="101948"/>
                  </a:lnTo>
                  <a:lnTo>
                    <a:pt x="26594" y="101848"/>
                  </a:lnTo>
                  <a:cubicBezTo>
                    <a:pt x="26294" y="100974"/>
                    <a:pt x="26006" y="100186"/>
                    <a:pt x="25694" y="99424"/>
                  </a:cubicBezTo>
                  <a:lnTo>
                    <a:pt x="25519" y="99024"/>
                  </a:lnTo>
                  <a:cubicBezTo>
                    <a:pt x="25469" y="98912"/>
                    <a:pt x="25419" y="98812"/>
                    <a:pt x="25369" y="98712"/>
                  </a:cubicBezTo>
                  <a:close/>
                  <a:moveTo>
                    <a:pt x="52237" y="97137"/>
                  </a:moveTo>
                  <a:cubicBezTo>
                    <a:pt x="54399" y="98637"/>
                    <a:pt x="56461" y="100261"/>
                    <a:pt x="58435" y="101998"/>
                  </a:cubicBezTo>
                  <a:cubicBezTo>
                    <a:pt x="57235" y="102048"/>
                    <a:pt x="55923" y="102073"/>
                    <a:pt x="54336" y="102098"/>
                  </a:cubicBezTo>
                  <a:cubicBezTo>
                    <a:pt x="52337" y="100411"/>
                    <a:pt x="50237" y="98849"/>
                    <a:pt x="48050" y="97412"/>
                  </a:cubicBezTo>
                  <a:cubicBezTo>
                    <a:pt x="49338" y="97350"/>
                    <a:pt x="50700" y="97262"/>
                    <a:pt x="52237" y="97137"/>
                  </a:cubicBezTo>
                  <a:close/>
                  <a:moveTo>
                    <a:pt x="43039" y="97674"/>
                  </a:moveTo>
                  <a:cubicBezTo>
                    <a:pt x="45251" y="99037"/>
                    <a:pt x="47376" y="100511"/>
                    <a:pt x="49425" y="102123"/>
                  </a:cubicBezTo>
                  <a:cubicBezTo>
                    <a:pt x="48063" y="102123"/>
                    <a:pt x="46676" y="102123"/>
                    <a:pt x="45301" y="102086"/>
                  </a:cubicBezTo>
                  <a:cubicBezTo>
                    <a:pt x="43239" y="100536"/>
                    <a:pt x="41090" y="99112"/>
                    <a:pt x="38865" y="97812"/>
                  </a:cubicBezTo>
                  <a:cubicBezTo>
                    <a:pt x="40265" y="97774"/>
                    <a:pt x="41652" y="97724"/>
                    <a:pt x="43039" y="97674"/>
                  </a:cubicBezTo>
                  <a:close/>
                  <a:moveTo>
                    <a:pt x="90027" y="95850"/>
                  </a:moveTo>
                  <a:cubicBezTo>
                    <a:pt x="91839" y="97949"/>
                    <a:pt x="93526" y="100161"/>
                    <a:pt x="95088" y="102448"/>
                  </a:cubicBezTo>
                  <a:cubicBezTo>
                    <a:pt x="93663" y="102986"/>
                    <a:pt x="92214" y="103485"/>
                    <a:pt x="90789" y="103898"/>
                  </a:cubicBezTo>
                  <a:lnTo>
                    <a:pt x="90789" y="103910"/>
                  </a:lnTo>
                  <a:cubicBezTo>
                    <a:pt x="89252" y="101698"/>
                    <a:pt x="87578" y="99574"/>
                    <a:pt x="85790" y="97549"/>
                  </a:cubicBezTo>
                  <a:cubicBezTo>
                    <a:pt x="87203" y="97037"/>
                    <a:pt x="88627" y="96475"/>
                    <a:pt x="90027" y="95850"/>
                  </a:cubicBezTo>
                  <a:close/>
                  <a:moveTo>
                    <a:pt x="127754" y="92376"/>
                  </a:moveTo>
                  <a:cubicBezTo>
                    <a:pt x="128742" y="94375"/>
                    <a:pt x="129654" y="96375"/>
                    <a:pt x="130466" y="98324"/>
                  </a:cubicBezTo>
                  <a:cubicBezTo>
                    <a:pt x="130491" y="98387"/>
                    <a:pt x="130529" y="98462"/>
                    <a:pt x="130554" y="98537"/>
                  </a:cubicBezTo>
                  <a:lnTo>
                    <a:pt x="130604" y="98674"/>
                  </a:lnTo>
                  <a:lnTo>
                    <a:pt x="130541" y="98799"/>
                  </a:lnTo>
                  <a:cubicBezTo>
                    <a:pt x="130466" y="98974"/>
                    <a:pt x="130391" y="99162"/>
                    <a:pt x="130316" y="99336"/>
                  </a:cubicBezTo>
                  <a:cubicBezTo>
                    <a:pt x="130016" y="100061"/>
                    <a:pt x="129729" y="100836"/>
                    <a:pt x="129404" y="101773"/>
                  </a:cubicBezTo>
                  <a:cubicBezTo>
                    <a:pt x="128467" y="102523"/>
                    <a:pt x="127455" y="103298"/>
                    <a:pt x="126392" y="104060"/>
                  </a:cubicBezTo>
                  <a:cubicBezTo>
                    <a:pt x="125368" y="101398"/>
                    <a:pt x="124230" y="98824"/>
                    <a:pt x="123018" y="96375"/>
                  </a:cubicBezTo>
                  <a:lnTo>
                    <a:pt x="123006" y="96375"/>
                  </a:lnTo>
                  <a:cubicBezTo>
                    <a:pt x="124568" y="95138"/>
                    <a:pt x="126167" y="93788"/>
                    <a:pt x="127754" y="92376"/>
                  </a:cubicBezTo>
                  <a:close/>
                  <a:moveTo>
                    <a:pt x="108959" y="95600"/>
                  </a:moveTo>
                  <a:cubicBezTo>
                    <a:pt x="109697" y="96762"/>
                    <a:pt x="110447" y="97987"/>
                    <a:pt x="111171" y="99249"/>
                  </a:cubicBezTo>
                  <a:cubicBezTo>
                    <a:pt x="111834" y="100399"/>
                    <a:pt x="112471" y="101586"/>
                    <a:pt x="113121" y="102898"/>
                  </a:cubicBezTo>
                  <a:cubicBezTo>
                    <a:pt x="111634" y="103785"/>
                    <a:pt x="110122" y="104610"/>
                    <a:pt x="108647" y="105347"/>
                  </a:cubicBezTo>
                  <a:cubicBezTo>
                    <a:pt x="108322" y="104698"/>
                    <a:pt x="108035" y="104148"/>
                    <a:pt x="107760" y="103635"/>
                  </a:cubicBezTo>
                  <a:cubicBezTo>
                    <a:pt x="107547" y="103223"/>
                    <a:pt x="107297" y="102773"/>
                    <a:pt x="107010" y="102261"/>
                  </a:cubicBezTo>
                  <a:cubicBezTo>
                    <a:pt x="106485" y="101348"/>
                    <a:pt x="105935" y="100424"/>
                    <a:pt x="105373" y="99511"/>
                  </a:cubicBezTo>
                  <a:cubicBezTo>
                    <a:pt x="105110" y="99099"/>
                    <a:pt x="104848" y="98674"/>
                    <a:pt x="104573" y="98262"/>
                  </a:cubicBezTo>
                  <a:cubicBezTo>
                    <a:pt x="106010" y="97449"/>
                    <a:pt x="107485" y="96550"/>
                    <a:pt x="108959" y="95600"/>
                  </a:cubicBezTo>
                  <a:close/>
                  <a:moveTo>
                    <a:pt x="81067" y="99049"/>
                  </a:moveTo>
                  <a:cubicBezTo>
                    <a:pt x="82841" y="100999"/>
                    <a:pt x="84503" y="103061"/>
                    <a:pt x="86040" y="105210"/>
                  </a:cubicBezTo>
                  <a:cubicBezTo>
                    <a:pt x="84703" y="105522"/>
                    <a:pt x="83341" y="105797"/>
                    <a:pt x="81892" y="106047"/>
                  </a:cubicBezTo>
                  <a:lnTo>
                    <a:pt x="81892" y="106060"/>
                  </a:lnTo>
                  <a:cubicBezTo>
                    <a:pt x="81154" y="105072"/>
                    <a:pt x="80354" y="104060"/>
                    <a:pt x="79505" y="103036"/>
                  </a:cubicBezTo>
                  <a:cubicBezTo>
                    <a:pt x="78630" y="101986"/>
                    <a:pt x="77755" y="100999"/>
                    <a:pt x="76905" y="100099"/>
                  </a:cubicBezTo>
                  <a:cubicBezTo>
                    <a:pt x="78280" y="99786"/>
                    <a:pt x="79680" y="99436"/>
                    <a:pt x="81067" y="99049"/>
                  </a:cubicBezTo>
                  <a:close/>
                  <a:moveTo>
                    <a:pt x="26731" y="102211"/>
                  </a:moveTo>
                  <a:lnTo>
                    <a:pt x="26918" y="102323"/>
                  </a:lnTo>
                  <a:cubicBezTo>
                    <a:pt x="28056" y="102948"/>
                    <a:pt x="29168" y="103610"/>
                    <a:pt x="30205" y="104285"/>
                  </a:cubicBezTo>
                  <a:cubicBezTo>
                    <a:pt x="31142" y="104898"/>
                    <a:pt x="32030" y="105535"/>
                    <a:pt x="32892" y="106185"/>
                  </a:cubicBezTo>
                  <a:lnTo>
                    <a:pt x="28905" y="106185"/>
                  </a:lnTo>
                  <a:cubicBezTo>
                    <a:pt x="28518" y="105922"/>
                    <a:pt x="28106" y="105635"/>
                    <a:pt x="27631" y="105322"/>
                  </a:cubicBezTo>
                  <a:cubicBezTo>
                    <a:pt x="27381" y="104323"/>
                    <a:pt x="27093" y="103310"/>
                    <a:pt x="26731" y="102211"/>
                  </a:cubicBezTo>
                  <a:close/>
                  <a:moveTo>
                    <a:pt x="35916" y="102123"/>
                  </a:moveTo>
                  <a:lnTo>
                    <a:pt x="36079" y="102223"/>
                  </a:lnTo>
                  <a:cubicBezTo>
                    <a:pt x="38053" y="103510"/>
                    <a:pt x="39928" y="104923"/>
                    <a:pt x="41715" y="106447"/>
                  </a:cubicBezTo>
                  <a:cubicBezTo>
                    <a:pt x="40152" y="106372"/>
                    <a:pt x="38903" y="106322"/>
                    <a:pt x="37716" y="106285"/>
                  </a:cubicBezTo>
                  <a:cubicBezTo>
                    <a:pt x="35841" y="104773"/>
                    <a:pt x="33867" y="103385"/>
                    <a:pt x="31805" y="102123"/>
                  </a:cubicBezTo>
                  <a:close/>
                  <a:moveTo>
                    <a:pt x="41115" y="102286"/>
                  </a:moveTo>
                  <a:lnTo>
                    <a:pt x="45226" y="102336"/>
                  </a:lnTo>
                  <a:cubicBezTo>
                    <a:pt x="46238" y="103110"/>
                    <a:pt x="47213" y="103898"/>
                    <a:pt x="48138" y="104685"/>
                  </a:cubicBezTo>
                  <a:cubicBezTo>
                    <a:pt x="48988" y="105397"/>
                    <a:pt x="49775" y="106147"/>
                    <a:pt x="50525" y="106884"/>
                  </a:cubicBezTo>
                  <a:lnTo>
                    <a:pt x="46501" y="106672"/>
                  </a:lnTo>
                  <a:cubicBezTo>
                    <a:pt x="44801" y="105097"/>
                    <a:pt x="43002" y="103635"/>
                    <a:pt x="41115" y="102286"/>
                  </a:cubicBezTo>
                  <a:close/>
                  <a:moveTo>
                    <a:pt x="72169" y="101011"/>
                  </a:moveTo>
                  <a:cubicBezTo>
                    <a:pt x="72944" y="101786"/>
                    <a:pt x="73744" y="102661"/>
                    <a:pt x="74693" y="103735"/>
                  </a:cubicBezTo>
                  <a:cubicBezTo>
                    <a:pt x="74806" y="103860"/>
                    <a:pt x="74906" y="103985"/>
                    <a:pt x="75018" y="104110"/>
                  </a:cubicBezTo>
                  <a:cubicBezTo>
                    <a:pt x="75168" y="104298"/>
                    <a:pt x="75331" y="104485"/>
                    <a:pt x="75481" y="104660"/>
                  </a:cubicBezTo>
                  <a:cubicBezTo>
                    <a:pt x="76056" y="105347"/>
                    <a:pt x="76605" y="106035"/>
                    <a:pt x="77130" y="106710"/>
                  </a:cubicBezTo>
                  <a:cubicBezTo>
                    <a:pt x="75756" y="106872"/>
                    <a:pt x="74368" y="106997"/>
                    <a:pt x="73006" y="107084"/>
                  </a:cubicBezTo>
                  <a:cubicBezTo>
                    <a:pt x="72194" y="106072"/>
                    <a:pt x="71419" y="105147"/>
                    <a:pt x="70607" y="104248"/>
                  </a:cubicBezTo>
                  <a:cubicBezTo>
                    <a:pt x="69882" y="103448"/>
                    <a:pt x="69045" y="102561"/>
                    <a:pt x="68045" y="101573"/>
                  </a:cubicBezTo>
                  <a:cubicBezTo>
                    <a:pt x="69557" y="101398"/>
                    <a:pt x="70907" y="101211"/>
                    <a:pt x="72169" y="101011"/>
                  </a:cubicBezTo>
                  <a:close/>
                  <a:moveTo>
                    <a:pt x="54236" y="102361"/>
                  </a:moveTo>
                  <a:cubicBezTo>
                    <a:pt x="55236" y="103198"/>
                    <a:pt x="56173" y="104048"/>
                    <a:pt x="57048" y="104885"/>
                  </a:cubicBezTo>
                  <a:lnTo>
                    <a:pt x="57036" y="104898"/>
                  </a:lnTo>
                  <a:cubicBezTo>
                    <a:pt x="57898" y="105735"/>
                    <a:pt x="58660" y="106522"/>
                    <a:pt x="59360" y="107284"/>
                  </a:cubicBezTo>
                  <a:cubicBezTo>
                    <a:pt x="58010" y="107247"/>
                    <a:pt x="56648" y="107197"/>
                    <a:pt x="55311" y="107122"/>
                  </a:cubicBezTo>
                  <a:cubicBezTo>
                    <a:pt x="54511" y="106285"/>
                    <a:pt x="53649" y="105435"/>
                    <a:pt x="52762" y="104598"/>
                  </a:cubicBezTo>
                  <a:cubicBezTo>
                    <a:pt x="51937" y="103823"/>
                    <a:pt x="51050" y="103085"/>
                    <a:pt x="50150" y="102373"/>
                  </a:cubicBezTo>
                  <a:lnTo>
                    <a:pt x="50912" y="102373"/>
                  </a:lnTo>
                  <a:cubicBezTo>
                    <a:pt x="51999" y="102373"/>
                    <a:pt x="53124" y="102373"/>
                    <a:pt x="54236" y="102361"/>
                  </a:cubicBezTo>
                  <a:close/>
                  <a:moveTo>
                    <a:pt x="63259" y="102023"/>
                  </a:moveTo>
                  <a:cubicBezTo>
                    <a:pt x="63709" y="102436"/>
                    <a:pt x="64159" y="102873"/>
                    <a:pt x="64634" y="103348"/>
                  </a:cubicBezTo>
                  <a:cubicBezTo>
                    <a:pt x="65546" y="104260"/>
                    <a:pt x="66421" y="105197"/>
                    <a:pt x="67245" y="106135"/>
                  </a:cubicBezTo>
                  <a:cubicBezTo>
                    <a:pt x="67570" y="106510"/>
                    <a:pt x="67920" y="106922"/>
                    <a:pt x="68270" y="107334"/>
                  </a:cubicBezTo>
                  <a:cubicBezTo>
                    <a:pt x="67149" y="107365"/>
                    <a:pt x="66020" y="107388"/>
                    <a:pt x="64889" y="107388"/>
                  </a:cubicBezTo>
                  <a:cubicBezTo>
                    <a:pt x="64646" y="107388"/>
                    <a:pt x="64402" y="107387"/>
                    <a:pt x="64159" y="107384"/>
                  </a:cubicBezTo>
                  <a:cubicBezTo>
                    <a:pt x="62597" y="105572"/>
                    <a:pt x="60922" y="103860"/>
                    <a:pt x="59135" y="102273"/>
                  </a:cubicBezTo>
                  <a:lnTo>
                    <a:pt x="59460" y="102248"/>
                  </a:lnTo>
                  <a:cubicBezTo>
                    <a:pt x="60710" y="102186"/>
                    <a:pt x="61984" y="102111"/>
                    <a:pt x="63259" y="102023"/>
                  </a:cubicBezTo>
                  <a:close/>
                  <a:moveTo>
                    <a:pt x="99787" y="100736"/>
                  </a:moveTo>
                  <a:cubicBezTo>
                    <a:pt x="100924" y="102461"/>
                    <a:pt x="101986" y="104223"/>
                    <a:pt x="102923" y="105947"/>
                  </a:cubicBezTo>
                  <a:cubicBezTo>
                    <a:pt x="103186" y="106435"/>
                    <a:pt x="103461" y="106947"/>
                    <a:pt x="103798" y="107597"/>
                  </a:cubicBezTo>
                  <a:cubicBezTo>
                    <a:pt x="102349" y="108197"/>
                    <a:pt x="100899" y="108746"/>
                    <a:pt x="99449" y="109221"/>
                  </a:cubicBezTo>
                  <a:lnTo>
                    <a:pt x="99449" y="109234"/>
                  </a:lnTo>
                  <a:cubicBezTo>
                    <a:pt x="99162" y="108684"/>
                    <a:pt x="98875" y="108134"/>
                    <a:pt x="98575" y="107584"/>
                  </a:cubicBezTo>
                  <a:cubicBezTo>
                    <a:pt x="97850" y="106310"/>
                    <a:pt x="97175" y="105185"/>
                    <a:pt x="96525" y="104160"/>
                  </a:cubicBezTo>
                  <a:cubicBezTo>
                    <a:pt x="96200" y="103648"/>
                    <a:pt x="95863" y="103123"/>
                    <a:pt x="95488" y="102573"/>
                  </a:cubicBezTo>
                  <a:cubicBezTo>
                    <a:pt x="96975" y="101986"/>
                    <a:pt x="98425" y="101373"/>
                    <a:pt x="99787" y="100736"/>
                  </a:cubicBezTo>
                  <a:close/>
                  <a:moveTo>
                    <a:pt x="117995" y="100086"/>
                  </a:moveTo>
                  <a:cubicBezTo>
                    <a:pt x="118257" y="100599"/>
                    <a:pt x="118519" y="101161"/>
                    <a:pt x="118857" y="101873"/>
                  </a:cubicBezTo>
                  <a:cubicBezTo>
                    <a:pt x="119432" y="103110"/>
                    <a:pt x="119994" y="104398"/>
                    <a:pt x="120531" y="105697"/>
                  </a:cubicBezTo>
                  <a:cubicBezTo>
                    <a:pt x="120781" y="106310"/>
                    <a:pt x="121019" y="106909"/>
                    <a:pt x="121231" y="107497"/>
                  </a:cubicBezTo>
                  <a:cubicBezTo>
                    <a:pt x="119669" y="108472"/>
                    <a:pt x="118120" y="109384"/>
                    <a:pt x="116620" y="110209"/>
                  </a:cubicBezTo>
                  <a:cubicBezTo>
                    <a:pt x="116370" y="109546"/>
                    <a:pt x="116158" y="108984"/>
                    <a:pt x="115945" y="108472"/>
                  </a:cubicBezTo>
                  <a:cubicBezTo>
                    <a:pt x="115445" y="107259"/>
                    <a:pt x="114895" y="106010"/>
                    <a:pt x="114321" y="104760"/>
                  </a:cubicBezTo>
                  <a:cubicBezTo>
                    <a:pt x="114033" y="104148"/>
                    <a:pt x="113746" y="103560"/>
                    <a:pt x="113458" y="102986"/>
                  </a:cubicBezTo>
                  <a:cubicBezTo>
                    <a:pt x="114958" y="102098"/>
                    <a:pt x="116482" y="101111"/>
                    <a:pt x="117995" y="100086"/>
                  </a:cubicBezTo>
                  <a:close/>
                  <a:moveTo>
                    <a:pt x="28668" y="106335"/>
                  </a:moveTo>
                  <a:lnTo>
                    <a:pt x="28780" y="106422"/>
                  </a:lnTo>
                  <a:cubicBezTo>
                    <a:pt x="30205" y="107409"/>
                    <a:pt x="31567" y="108484"/>
                    <a:pt x="32879" y="109634"/>
                  </a:cubicBezTo>
                  <a:cubicBezTo>
                    <a:pt x="33229" y="109946"/>
                    <a:pt x="33554" y="110234"/>
                    <a:pt x="33867" y="110534"/>
                  </a:cubicBezTo>
                  <a:cubicBezTo>
                    <a:pt x="33242" y="110527"/>
                    <a:pt x="32611" y="110524"/>
                    <a:pt x="31980" y="110524"/>
                  </a:cubicBezTo>
                  <a:cubicBezTo>
                    <a:pt x="31349" y="110524"/>
                    <a:pt x="30717" y="110527"/>
                    <a:pt x="30093" y="110534"/>
                  </a:cubicBezTo>
                  <a:cubicBezTo>
                    <a:pt x="29443" y="109959"/>
                    <a:pt x="28880" y="109496"/>
                    <a:pt x="28356" y="109096"/>
                  </a:cubicBezTo>
                  <a:cubicBezTo>
                    <a:pt x="28231" y="108297"/>
                    <a:pt x="28081" y="107422"/>
                    <a:pt x="27856" y="106360"/>
                  </a:cubicBezTo>
                  <a:cubicBezTo>
                    <a:pt x="28056" y="106347"/>
                    <a:pt x="28256" y="106347"/>
                    <a:pt x="28443" y="106335"/>
                  </a:cubicBezTo>
                  <a:lnTo>
                    <a:pt x="28443" y="106335"/>
                  </a:lnTo>
                  <a:lnTo>
                    <a:pt x="28431" y="106347"/>
                  </a:lnTo>
                  <a:lnTo>
                    <a:pt x="28431" y="106347"/>
                  </a:lnTo>
                  <a:lnTo>
                    <a:pt x="28668" y="106335"/>
                  </a:lnTo>
                  <a:close/>
                  <a:moveTo>
                    <a:pt x="33617" y="106447"/>
                  </a:moveTo>
                  <a:cubicBezTo>
                    <a:pt x="34979" y="106447"/>
                    <a:pt x="36341" y="106485"/>
                    <a:pt x="37653" y="106535"/>
                  </a:cubicBezTo>
                  <a:lnTo>
                    <a:pt x="37641" y="106547"/>
                  </a:lnTo>
                  <a:cubicBezTo>
                    <a:pt x="38953" y="107609"/>
                    <a:pt x="40202" y="108746"/>
                    <a:pt x="41390" y="109959"/>
                  </a:cubicBezTo>
                  <a:cubicBezTo>
                    <a:pt x="41577" y="110159"/>
                    <a:pt x="41765" y="110359"/>
                    <a:pt x="41952" y="110571"/>
                  </a:cubicBezTo>
                  <a:cubicBezTo>
                    <a:pt x="42052" y="110683"/>
                    <a:pt x="42164" y="110796"/>
                    <a:pt x="42277" y="110921"/>
                  </a:cubicBezTo>
                  <a:cubicBezTo>
                    <a:pt x="40827" y="110821"/>
                    <a:pt x="39590" y="110746"/>
                    <a:pt x="38428" y="110683"/>
                  </a:cubicBezTo>
                  <a:cubicBezTo>
                    <a:pt x="36928" y="109159"/>
                    <a:pt x="35316" y="107747"/>
                    <a:pt x="33617" y="106447"/>
                  </a:cubicBezTo>
                  <a:close/>
                  <a:moveTo>
                    <a:pt x="42452" y="106735"/>
                  </a:moveTo>
                  <a:lnTo>
                    <a:pt x="42452" y="106735"/>
                  </a:lnTo>
                  <a:cubicBezTo>
                    <a:pt x="43764" y="106797"/>
                    <a:pt x="45089" y="106859"/>
                    <a:pt x="46413" y="106934"/>
                  </a:cubicBezTo>
                  <a:lnTo>
                    <a:pt x="46413" y="106947"/>
                  </a:lnTo>
                  <a:cubicBezTo>
                    <a:pt x="46851" y="107347"/>
                    <a:pt x="47263" y="107759"/>
                    <a:pt x="47613" y="108097"/>
                  </a:cubicBezTo>
                  <a:cubicBezTo>
                    <a:pt x="48438" y="108921"/>
                    <a:pt x="49213" y="109759"/>
                    <a:pt x="49925" y="110596"/>
                  </a:cubicBezTo>
                  <a:cubicBezTo>
                    <a:pt x="50175" y="110883"/>
                    <a:pt x="50475" y="111246"/>
                    <a:pt x="50775" y="111621"/>
                  </a:cubicBezTo>
                  <a:cubicBezTo>
                    <a:pt x="49475" y="111508"/>
                    <a:pt x="48188" y="111383"/>
                    <a:pt x="46901" y="111283"/>
                  </a:cubicBezTo>
                  <a:cubicBezTo>
                    <a:pt x="45526" y="109659"/>
                    <a:pt x="44039" y="108147"/>
                    <a:pt x="42452" y="106735"/>
                  </a:cubicBezTo>
                  <a:close/>
                  <a:moveTo>
                    <a:pt x="90739" y="104210"/>
                  </a:moveTo>
                  <a:cubicBezTo>
                    <a:pt x="91851" y="105822"/>
                    <a:pt x="92889" y="107484"/>
                    <a:pt x="93813" y="109109"/>
                  </a:cubicBezTo>
                  <a:cubicBezTo>
                    <a:pt x="94088" y="109596"/>
                    <a:pt x="94363" y="110121"/>
                    <a:pt x="94651" y="110658"/>
                  </a:cubicBezTo>
                  <a:cubicBezTo>
                    <a:pt x="93276" y="111008"/>
                    <a:pt x="91851" y="111333"/>
                    <a:pt x="90389" y="111621"/>
                  </a:cubicBezTo>
                  <a:cubicBezTo>
                    <a:pt x="89827" y="110571"/>
                    <a:pt x="89202" y="109496"/>
                    <a:pt x="88552" y="108447"/>
                  </a:cubicBezTo>
                  <a:cubicBezTo>
                    <a:pt x="87927" y="107397"/>
                    <a:pt x="87203" y="106347"/>
                    <a:pt x="86503" y="105360"/>
                  </a:cubicBezTo>
                  <a:cubicBezTo>
                    <a:pt x="87915" y="105022"/>
                    <a:pt x="89327" y="104648"/>
                    <a:pt x="90739" y="104210"/>
                  </a:cubicBezTo>
                  <a:close/>
                  <a:moveTo>
                    <a:pt x="51187" y="107184"/>
                  </a:moveTo>
                  <a:lnTo>
                    <a:pt x="55224" y="107397"/>
                  </a:lnTo>
                  <a:cubicBezTo>
                    <a:pt x="56011" y="108209"/>
                    <a:pt x="56761" y="109071"/>
                    <a:pt x="57485" y="109946"/>
                  </a:cubicBezTo>
                  <a:cubicBezTo>
                    <a:pt x="58110" y="110696"/>
                    <a:pt x="58735" y="111521"/>
                    <a:pt x="59360" y="112408"/>
                  </a:cubicBezTo>
                  <a:lnTo>
                    <a:pt x="55386" y="112046"/>
                  </a:lnTo>
                  <a:cubicBezTo>
                    <a:pt x="54099" y="110334"/>
                    <a:pt x="52699" y="108709"/>
                    <a:pt x="51187" y="107184"/>
                  </a:cubicBezTo>
                  <a:close/>
                  <a:moveTo>
                    <a:pt x="81767" y="106335"/>
                  </a:moveTo>
                  <a:cubicBezTo>
                    <a:pt x="83191" y="108272"/>
                    <a:pt x="84478" y="110296"/>
                    <a:pt x="85641" y="112383"/>
                  </a:cubicBezTo>
                  <a:cubicBezTo>
                    <a:pt x="84316" y="112558"/>
                    <a:pt x="82916" y="112708"/>
                    <a:pt x="81492" y="112820"/>
                  </a:cubicBezTo>
                  <a:cubicBezTo>
                    <a:pt x="81204" y="112321"/>
                    <a:pt x="80917" y="111821"/>
                    <a:pt x="80604" y="111321"/>
                  </a:cubicBezTo>
                  <a:cubicBezTo>
                    <a:pt x="79980" y="110321"/>
                    <a:pt x="79305" y="109284"/>
                    <a:pt x="78592" y="108272"/>
                  </a:cubicBezTo>
                  <a:cubicBezTo>
                    <a:pt x="78280" y="107834"/>
                    <a:pt x="77955" y="107384"/>
                    <a:pt x="77630" y="106934"/>
                  </a:cubicBezTo>
                  <a:cubicBezTo>
                    <a:pt x="79055" y="106760"/>
                    <a:pt x="80454" y="106560"/>
                    <a:pt x="81767" y="106335"/>
                  </a:cubicBezTo>
                  <a:close/>
                  <a:moveTo>
                    <a:pt x="59985" y="107572"/>
                  </a:moveTo>
                  <a:lnTo>
                    <a:pt x="59985" y="107572"/>
                  </a:lnTo>
                  <a:cubicBezTo>
                    <a:pt x="61334" y="107609"/>
                    <a:pt x="62697" y="107634"/>
                    <a:pt x="64034" y="107647"/>
                  </a:cubicBezTo>
                  <a:cubicBezTo>
                    <a:pt x="65483" y="109321"/>
                    <a:pt x="66808" y="111096"/>
                    <a:pt x="68008" y="112958"/>
                  </a:cubicBezTo>
                  <a:cubicBezTo>
                    <a:pt x="66671" y="112895"/>
                    <a:pt x="65321" y="112833"/>
                    <a:pt x="63996" y="112745"/>
                  </a:cubicBezTo>
                  <a:lnTo>
                    <a:pt x="64009" y="112745"/>
                  </a:lnTo>
                  <a:cubicBezTo>
                    <a:pt x="63059" y="111346"/>
                    <a:pt x="62047" y="109984"/>
                    <a:pt x="60947" y="108684"/>
                  </a:cubicBezTo>
                  <a:cubicBezTo>
                    <a:pt x="60647" y="108334"/>
                    <a:pt x="60322" y="107959"/>
                    <a:pt x="59985" y="107572"/>
                  </a:cubicBezTo>
                  <a:close/>
                  <a:moveTo>
                    <a:pt x="72894" y="107384"/>
                  </a:moveTo>
                  <a:cubicBezTo>
                    <a:pt x="73644" y="108347"/>
                    <a:pt x="74356" y="109309"/>
                    <a:pt x="74993" y="110246"/>
                  </a:cubicBezTo>
                  <a:cubicBezTo>
                    <a:pt x="75631" y="111183"/>
                    <a:pt x="76231" y="112133"/>
                    <a:pt x="76780" y="113058"/>
                  </a:cubicBezTo>
                  <a:cubicBezTo>
                    <a:pt x="75759" y="113086"/>
                    <a:pt x="74730" y="113100"/>
                    <a:pt x="73710" y="113100"/>
                  </a:cubicBezTo>
                  <a:cubicBezTo>
                    <a:pt x="73370" y="113100"/>
                    <a:pt x="73031" y="113098"/>
                    <a:pt x="72694" y="113095"/>
                  </a:cubicBezTo>
                  <a:lnTo>
                    <a:pt x="72681" y="113095"/>
                  </a:lnTo>
                  <a:cubicBezTo>
                    <a:pt x="71494" y="111171"/>
                    <a:pt x="70182" y="109334"/>
                    <a:pt x="68757" y="107572"/>
                  </a:cubicBezTo>
                  <a:cubicBezTo>
                    <a:pt x="70220" y="107534"/>
                    <a:pt x="71569" y="107472"/>
                    <a:pt x="72894" y="107384"/>
                  </a:cubicBezTo>
                  <a:close/>
                  <a:moveTo>
                    <a:pt x="108547" y="105685"/>
                  </a:moveTo>
                  <a:cubicBezTo>
                    <a:pt x="109697" y="107959"/>
                    <a:pt x="110709" y="110309"/>
                    <a:pt x="111609" y="112695"/>
                  </a:cubicBezTo>
                  <a:cubicBezTo>
                    <a:pt x="110109" y="113383"/>
                    <a:pt x="108597" y="114008"/>
                    <a:pt x="107122" y="114557"/>
                  </a:cubicBezTo>
                  <a:cubicBezTo>
                    <a:pt x="106260" y="112221"/>
                    <a:pt x="105273" y="109934"/>
                    <a:pt x="104148" y="107722"/>
                  </a:cubicBezTo>
                  <a:lnTo>
                    <a:pt x="104148" y="107709"/>
                  </a:lnTo>
                  <a:cubicBezTo>
                    <a:pt x="105598" y="107097"/>
                    <a:pt x="107085" y="106410"/>
                    <a:pt x="108547" y="105685"/>
                  </a:cubicBezTo>
                  <a:close/>
                  <a:moveTo>
                    <a:pt x="126330" y="104348"/>
                  </a:moveTo>
                  <a:lnTo>
                    <a:pt x="126342" y="104385"/>
                  </a:lnTo>
                  <a:cubicBezTo>
                    <a:pt x="126817" y="105697"/>
                    <a:pt x="127317" y="107059"/>
                    <a:pt x="127729" y="108384"/>
                  </a:cubicBezTo>
                  <a:cubicBezTo>
                    <a:pt x="127492" y="109846"/>
                    <a:pt x="127330" y="111321"/>
                    <a:pt x="127255" y="112808"/>
                  </a:cubicBezTo>
                  <a:cubicBezTo>
                    <a:pt x="125955" y="113645"/>
                    <a:pt x="124893" y="114308"/>
                    <a:pt x="123893" y="114882"/>
                  </a:cubicBezTo>
                  <a:cubicBezTo>
                    <a:pt x="123243" y="112421"/>
                    <a:pt x="122456" y="109984"/>
                    <a:pt x="121556" y="107584"/>
                  </a:cubicBezTo>
                  <a:cubicBezTo>
                    <a:pt x="122793" y="106810"/>
                    <a:pt x="124005" y="105997"/>
                    <a:pt x="125143" y="105185"/>
                  </a:cubicBezTo>
                  <a:cubicBezTo>
                    <a:pt x="125543" y="104910"/>
                    <a:pt x="125942" y="104635"/>
                    <a:pt x="126330" y="104348"/>
                  </a:cubicBezTo>
                  <a:close/>
                  <a:moveTo>
                    <a:pt x="29868" y="110671"/>
                  </a:moveTo>
                  <a:lnTo>
                    <a:pt x="29968" y="110758"/>
                  </a:lnTo>
                  <a:cubicBezTo>
                    <a:pt x="31492" y="112096"/>
                    <a:pt x="32904" y="113545"/>
                    <a:pt x="34217" y="115095"/>
                  </a:cubicBezTo>
                  <a:cubicBezTo>
                    <a:pt x="33617" y="115082"/>
                    <a:pt x="33014" y="115076"/>
                    <a:pt x="32414" y="115076"/>
                  </a:cubicBezTo>
                  <a:cubicBezTo>
                    <a:pt x="31814" y="115076"/>
                    <a:pt x="31217" y="115082"/>
                    <a:pt x="30630" y="115095"/>
                  </a:cubicBezTo>
                  <a:cubicBezTo>
                    <a:pt x="30305" y="114745"/>
                    <a:pt x="29980" y="114395"/>
                    <a:pt x="29630" y="114033"/>
                  </a:cubicBezTo>
                  <a:cubicBezTo>
                    <a:pt x="29355" y="113745"/>
                    <a:pt x="29055" y="113458"/>
                    <a:pt x="28768" y="113183"/>
                  </a:cubicBezTo>
                  <a:cubicBezTo>
                    <a:pt x="28718" y="112246"/>
                    <a:pt x="28668" y="111446"/>
                    <a:pt x="28581" y="110721"/>
                  </a:cubicBezTo>
                  <a:cubicBezTo>
                    <a:pt x="28855" y="110721"/>
                    <a:pt x="29143" y="110696"/>
                    <a:pt x="29430" y="110683"/>
                  </a:cubicBezTo>
                  <a:lnTo>
                    <a:pt x="29868" y="110671"/>
                  </a:lnTo>
                  <a:close/>
                  <a:moveTo>
                    <a:pt x="34541" y="110796"/>
                  </a:moveTo>
                  <a:lnTo>
                    <a:pt x="34541" y="110796"/>
                  </a:lnTo>
                  <a:cubicBezTo>
                    <a:pt x="35804" y="110833"/>
                    <a:pt x="37078" y="110871"/>
                    <a:pt x="38340" y="110933"/>
                  </a:cubicBezTo>
                  <a:cubicBezTo>
                    <a:pt x="38728" y="111333"/>
                    <a:pt x="39078" y="111708"/>
                    <a:pt x="39415" y="112071"/>
                  </a:cubicBezTo>
                  <a:cubicBezTo>
                    <a:pt x="40102" y="112858"/>
                    <a:pt x="40777" y="113670"/>
                    <a:pt x="41415" y="114482"/>
                  </a:cubicBezTo>
                  <a:cubicBezTo>
                    <a:pt x="41677" y="114832"/>
                    <a:pt x="41927" y="115157"/>
                    <a:pt x="42152" y="115482"/>
                  </a:cubicBezTo>
                  <a:cubicBezTo>
                    <a:pt x="40777" y="115370"/>
                    <a:pt x="39603" y="115295"/>
                    <a:pt x="38503" y="115232"/>
                  </a:cubicBezTo>
                  <a:cubicBezTo>
                    <a:pt x="37903" y="114445"/>
                    <a:pt x="37241" y="113645"/>
                    <a:pt x="36553" y="112883"/>
                  </a:cubicBezTo>
                  <a:cubicBezTo>
                    <a:pt x="35916" y="112183"/>
                    <a:pt x="35241" y="111471"/>
                    <a:pt x="34541" y="110796"/>
                  </a:cubicBezTo>
                  <a:close/>
                  <a:moveTo>
                    <a:pt x="42914" y="111208"/>
                  </a:moveTo>
                  <a:lnTo>
                    <a:pt x="42914" y="111208"/>
                  </a:lnTo>
                  <a:cubicBezTo>
                    <a:pt x="44189" y="111296"/>
                    <a:pt x="45476" y="111408"/>
                    <a:pt x="46763" y="111521"/>
                  </a:cubicBezTo>
                  <a:cubicBezTo>
                    <a:pt x="47438" y="112308"/>
                    <a:pt x="48075" y="113145"/>
                    <a:pt x="48688" y="113983"/>
                  </a:cubicBezTo>
                  <a:cubicBezTo>
                    <a:pt x="49238" y="114745"/>
                    <a:pt x="49762" y="115532"/>
                    <a:pt x="50250" y="116319"/>
                  </a:cubicBezTo>
                  <a:lnTo>
                    <a:pt x="48788" y="116145"/>
                  </a:lnTo>
                  <a:cubicBezTo>
                    <a:pt x="48038" y="116070"/>
                    <a:pt x="47276" y="115982"/>
                    <a:pt x="46526" y="115907"/>
                  </a:cubicBezTo>
                  <a:cubicBezTo>
                    <a:pt x="45439" y="114245"/>
                    <a:pt x="44226" y="112683"/>
                    <a:pt x="42914" y="111208"/>
                  </a:cubicBezTo>
                  <a:close/>
                  <a:moveTo>
                    <a:pt x="99312" y="109521"/>
                  </a:moveTo>
                  <a:cubicBezTo>
                    <a:pt x="100424" y="111683"/>
                    <a:pt x="101399" y="113908"/>
                    <a:pt x="102249" y="116182"/>
                  </a:cubicBezTo>
                  <a:cubicBezTo>
                    <a:pt x="100812" y="116607"/>
                    <a:pt x="99349" y="116982"/>
                    <a:pt x="97912" y="117307"/>
                  </a:cubicBezTo>
                  <a:cubicBezTo>
                    <a:pt x="97075" y="115082"/>
                    <a:pt x="96113" y="112908"/>
                    <a:pt x="95013" y="110808"/>
                  </a:cubicBezTo>
                  <a:cubicBezTo>
                    <a:pt x="96438" y="110434"/>
                    <a:pt x="97887" y="110009"/>
                    <a:pt x="99312" y="109521"/>
                  </a:cubicBezTo>
                  <a:close/>
                  <a:moveTo>
                    <a:pt x="51362" y="111933"/>
                  </a:moveTo>
                  <a:lnTo>
                    <a:pt x="55274" y="112296"/>
                  </a:lnTo>
                  <a:cubicBezTo>
                    <a:pt x="56473" y="113908"/>
                    <a:pt x="57548" y="115595"/>
                    <a:pt x="58498" y="117369"/>
                  </a:cubicBezTo>
                  <a:lnTo>
                    <a:pt x="54711" y="116907"/>
                  </a:lnTo>
                  <a:cubicBezTo>
                    <a:pt x="54161" y="115945"/>
                    <a:pt x="53636" y="115082"/>
                    <a:pt x="53087" y="114270"/>
                  </a:cubicBezTo>
                  <a:cubicBezTo>
                    <a:pt x="52587" y="113545"/>
                    <a:pt x="52012" y="112770"/>
                    <a:pt x="51362" y="111933"/>
                  </a:cubicBezTo>
                  <a:close/>
                  <a:moveTo>
                    <a:pt x="59872" y="112695"/>
                  </a:moveTo>
                  <a:cubicBezTo>
                    <a:pt x="61184" y="112795"/>
                    <a:pt x="62522" y="112895"/>
                    <a:pt x="63859" y="112983"/>
                  </a:cubicBezTo>
                  <a:cubicBezTo>
                    <a:pt x="64996" y="114695"/>
                    <a:pt x="66008" y="116482"/>
                    <a:pt x="66895" y="118344"/>
                  </a:cubicBezTo>
                  <a:cubicBezTo>
                    <a:pt x="65496" y="118206"/>
                    <a:pt x="64146" y="118044"/>
                    <a:pt x="62996" y="117907"/>
                  </a:cubicBezTo>
                  <a:cubicBezTo>
                    <a:pt x="62072" y="116095"/>
                    <a:pt x="61034" y="114358"/>
                    <a:pt x="59872" y="112695"/>
                  </a:cubicBezTo>
                  <a:close/>
                  <a:moveTo>
                    <a:pt x="90252" y="111908"/>
                  </a:moveTo>
                  <a:cubicBezTo>
                    <a:pt x="91327" y="113945"/>
                    <a:pt x="92289" y="116057"/>
                    <a:pt x="93114" y="118206"/>
                  </a:cubicBezTo>
                  <a:cubicBezTo>
                    <a:pt x="91551" y="118456"/>
                    <a:pt x="90052" y="118619"/>
                    <a:pt x="88902" y="118731"/>
                  </a:cubicBezTo>
                  <a:lnTo>
                    <a:pt x="88890" y="118731"/>
                  </a:lnTo>
                  <a:cubicBezTo>
                    <a:pt x="88077" y="116619"/>
                    <a:pt x="87115" y="114582"/>
                    <a:pt x="86040" y="112595"/>
                  </a:cubicBezTo>
                  <a:cubicBezTo>
                    <a:pt x="87428" y="112408"/>
                    <a:pt x="88852" y="112183"/>
                    <a:pt x="90252" y="111908"/>
                  </a:cubicBezTo>
                  <a:close/>
                  <a:moveTo>
                    <a:pt x="68508" y="113245"/>
                  </a:moveTo>
                  <a:cubicBezTo>
                    <a:pt x="69845" y="113295"/>
                    <a:pt x="71194" y="113333"/>
                    <a:pt x="72531" y="113345"/>
                  </a:cubicBezTo>
                  <a:cubicBezTo>
                    <a:pt x="73631" y="115170"/>
                    <a:pt x="74606" y="117057"/>
                    <a:pt x="75456" y="119006"/>
                  </a:cubicBezTo>
                  <a:cubicBezTo>
                    <a:pt x="74131" y="118931"/>
                    <a:pt x="72781" y="118856"/>
                    <a:pt x="71444" y="118756"/>
                  </a:cubicBezTo>
                  <a:cubicBezTo>
                    <a:pt x="70594" y="116857"/>
                    <a:pt x="69607" y="115007"/>
                    <a:pt x="68508" y="113245"/>
                  </a:cubicBezTo>
                  <a:close/>
                  <a:moveTo>
                    <a:pt x="81329" y="113058"/>
                  </a:moveTo>
                  <a:cubicBezTo>
                    <a:pt x="82416" y="114995"/>
                    <a:pt x="83379" y="117007"/>
                    <a:pt x="84203" y="119069"/>
                  </a:cubicBezTo>
                  <a:cubicBezTo>
                    <a:pt x="82779" y="119106"/>
                    <a:pt x="81404" y="119119"/>
                    <a:pt x="80092" y="119119"/>
                  </a:cubicBezTo>
                  <a:cubicBezTo>
                    <a:pt x="79267" y="117107"/>
                    <a:pt x="78305" y="115157"/>
                    <a:pt x="77218" y="113270"/>
                  </a:cubicBezTo>
                  <a:cubicBezTo>
                    <a:pt x="78580" y="113233"/>
                    <a:pt x="79955" y="113158"/>
                    <a:pt x="81329" y="113058"/>
                  </a:cubicBezTo>
                  <a:close/>
                  <a:moveTo>
                    <a:pt x="116482" y="110546"/>
                  </a:moveTo>
                  <a:cubicBezTo>
                    <a:pt x="117345" y="112870"/>
                    <a:pt x="118082" y="115245"/>
                    <a:pt x="118707" y="117657"/>
                  </a:cubicBezTo>
                  <a:cubicBezTo>
                    <a:pt x="117145" y="118406"/>
                    <a:pt x="115583" y="119106"/>
                    <a:pt x="114058" y="119744"/>
                  </a:cubicBezTo>
                  <a:cubicBezTo>
                    <a:pt x="113471" y="117394"/>
                    <a:pt x="112758" y="115095"/>
                    <a:pt x="111921" y="112820"/>
                  </a:cubicBezTo>
                  <a:cubicBezTo>
                    <a:pt x="113433" y="112133"/>
                    <a:pt x="114958" y="111371"/>
                    <a:pt x="116482" y="110546"/>
                  </a:cubicBezTo>
                  <a:close/>
                  <a:moveTo>
                    <a:pt x="30443" y="115257"/>
                  </a:moveTo>
                  <a:lnTo>
                    <a:pt x="30505" y="115307"/>
                  </a:lnTo>
                  <a:cubicBezTo>
                    <a:pt x="31792" y="116757"/>
                    <a:pt x="32979" y="118306"/>
                    <a:pt x="34042" y="119944"/>
                  </a:cubicBezTo>
                  <a:cubicBezTo>
                    <a:pt x="33849" y="119941"/>
                    <a:pt x="33656" y="119940"/>
                    <a:pt x="33463" y="119940"/>
                  </a:cubicBezTo>
                  <a:cubicBezTo>
                    <a:pt x="32536" y="119940"/>
                    <a:pt x="31612" y="119964"/>
                    <a:pt x="30705" y="120005"/>
                  </a:cubicBezTo>
                  <a:lnTo>
                    <a:pt x="30705" y="120005"/>
                  </a:lnTo>
                  <a:cubicBezTo>
                    <a:pt x="30092" y="119143"/>
                    <a:pt x="29443" y="118306"/>
                    <a:pt x="28755" y="117494"/>
                  </a:cubicBezTo>
                  <a:cubicBezTo>
                    <a:pt x="28793" y="116732"/>
                    <a:pt x="28818" y="116032"/>
                    <a:pt x="28818" y="115332"/>
                  </a:cubicBezTo>
                  <a:lnTo>
                    <a:pt x="29493" y="115295"/>
                  </a:lnTo>
                  <a:cubicBezTo>
                    <a:pt x="29805" y="115282"/>
                    <a:pt x="30130" y="115270"/>
                    <a:pt x="30443" y="115257"/>
                  </a:cubicBezTo>
                  <a:close/>
                  <a:moveTo>
                    <a:pt x="34754" y="115357"/>
                  </a:moveTo>
                  <a:lnTo>
                    <a:pt x="34754" y="115357"/>
                  </a:lnTo>
                  <a:cubicBezTo>
                    <a:pt x="35941" y="115370"/>
                    <a:pt x="37153" y="115432"/>
                    <a:pt x="38365" y="115495"/>
                  </a:cubicBezTo>
                  <a:cubicBezTo>
                    <a:pt x="39503" y="116994"/>
                    <a:pt x="40527" y="118581"/>
                    <a:pt x="41427" y="120243"/>
                  </a:cubicBezTo>
                  <a:cubicBezTo>
                    <a:pt x="40152" y="120131"/>
                    <a:pt x="39040" y="120056"/>
                    <a:pt x="38003" y="120019"/>
                  </a:cubicBezTo>
                  <a:lnTo>
                    <a:pt x="37991" y="120019"/>
                  </a:lnTo>
                  <a:cubicBezTo>
                    <a:pt x="37041" y="118381"/>
                    <a:pt x="35954" y="116832"/>
                    <a:pt x="34754" y="115357"/>
                  </a:cubicBezTo>
                  <a:close/>
                  <a:moveTo>
                    <a:pt x="42677" y="115807"/>
                  </a:moveTo>
                  <a:lnTo>
                    <a:pt x="42677" y="115807"/>
                  </a:lnTo>
                  <a:cubicBezTo>
                    <a:pt x="43901" y="115907"/>
                    <a:pt x="45139" y="116020"/>
                    <a:pt x="46363" y="116157"/>
                  </a:cubicBezTo>
                  <a:cubicBezTo>
                    <a:pt x="46888" y="116944"/>
                    <a:pt x="47388" y="117794"/>
                    <a:pt x="47863" y="118669"/>
                  </a:cubicBezTo>
                  <a:cubicBezTo>
                    <a:pt x="48300" y="119469"/>
                    <a:pt x="48713" y="120281"/>
                    <a:pt x="49088" y="121106"/>
                  </a:cubicBezTo>
                  <a:cubicBezTo>
                    <a:pt x="48000" y="120956"/>
                    <a:pt x="46776" y="120793"/>
                    <a:pt x="45551" y="120656"/>
                  </a:cubicBezTo>
                  <a:lnTo>
                    <a:pt x="45539" y="120656"/>
                  </a:lnTo>
                  <a:cubicBezTo>
                    <a:pt x="44714" y="118969"/>
                    <a:pt x="43752" y="117344"/>
                    <a:pt x="42677" y="115807"/>
                  </a:cubicBezTo>
                  <a:close/>
                  <a:moveTo>
                    <a:pt x="50737" y="116632"/>
                  </a:moveTo>
                  <a:cubicBezTo>
                    <a:pt x="51674" y="116744"/>
                    <a:pt x="52612" y="116869"/>
                    <a:pt x="53574" y="116982"/>
                  </a:cubicBezTo>
                  <a:lnTo>
                    <a:pt x="54511" y="117107"/>
                  </a:lnTo>
                  <a:cubicBezTo>
                    <a:pt x="55448" y="118756"/>
                    <a:pt x="56261" y="120481"/>
                    <a:pt x="56961" y="122255"/>
                  </a:cubicBezTo>
                  <a:lnTo>
                    <a:pt x="53299" y="121706"/>
                  </a:lnTo>
                  <a:cubicBezTo>
                    <a:pt x="52574" y="119956"/>
                    <a:pt x="51712" y="118256"/>
                    <a:pt x="50737" y="116632"/>
                  </a:cubicBezTo>
                  <a:close/>
                  <a:moveTo>
                    <a:pt x="106997" y="114895"/>
                  </a:moveTo>
                  <a:cubicBezTo>
                    <a:pt x="107797" y="117107"/>
                    <a:pt x="108497" y="119369"/>
                    <a:pt x="109059" y="121656"/>
                  </a:cubicBezTo>
                  <a:cubicBezTo>
                    <a:pt x="107372" y="122205"/>
                    <a:pt x="105948" y="122630"/>
                    <a:pt x="104611" y="122980"/>
                  </a:cubicBezTo>
                  <a:cubicBezTo>
                    <a:pt x="104061" y="120731"/>
                    <a:pt x="103386" y="118519"/>
                    <a:pt x="102586" y="116357"/>
                  </a:cubicBezTo>
                  <a:cubicBezTo>
                    <a:pt x="104048" y="115920"/>
                    <a:pt x="105523" y="115432"/>
                    <a:pt x="106997" y="114895"/>
                  </a:cubicBezTo>
                  <a:close/>
                  <a:moveTo>
                    <a:pt x="58960" y="117694"/>
                  </a:moveTo>
                  <a:cubicBezTo>
                    <a:pt x="60247" y="117857"/>
                    <a:pt x="61534" y="118007"/>
                    <a:pt x="62834" y="118156"/>
                  </a:cubicBezTo>
                  <a:cubicBezTo>
                    <a:pt x="63696" y="119894"/>
                    <a:pt x="64434" y="121693"/>
                    <a:pt x="65058" y="123530"/>
                  </a:cubicBezTo>
                  <a:cubicBezTo>
                    <a:pt x="63784" y="123343"/>
                    <a:pt x="62522" y="123155"/>
                    <a:pt x="61272" y="122955"/>
                  </a:cubicBezTo>
                  <a:cubicBezTo>
                    <a:pt x="60622" y="121156"/>
                    <a:pt x="59860" y="119394"/>
                    <a:pt x="58960" y="117694"/>
                  </a:cubicBezTo>
                  <a:close/>
                  <a:moveTo>
                    <a:pt x="67345" y="118656"/>
                  </a:moveTo>
                  <a:cubicBezTo>
                    <a:pt x="68645" y="118794"/>
                    <a:pt x="69970" y="118906"/>
                    <a:pt x="71294" y="119006"/>
                  </a:cubicBezTo>
                  <a:cubicBezTo>
                    <a:pt x="72094" y="120831"/>
                    <a:pt x="72781" y="122705"/>
                    <a:pt x="73356" y="124617"/>
                  </a:cubicBezTo>
                  <a:cubicBezTo>
                    <a:pt x="72007" y="124480"/>
                    <a:pt x="70694" y="124317"/>
                    <a:pt x="69445" y="124142"/>
                  </a:cubicBezTo>
                  <a:cubicBezTo>
                    <a:pt x="69307" y="123668"/>
                    <a:pt x="69157" y="123205"/>
                    <a:pt x="69007" y="122768"/>
                  </a:cubicBezTo>
                  <a:cubicBezTo>
                    <a:pt x="68520" y="121381"/>
                    <a:pt x="67970" y="120006"/>
                    <a:pt x="67345" y="118656"/>
                  </a:cubicBezTo>
                  <a:close/>
                  <a:moveTo>
                    <a:pt x="123781" y="115182"/>
                  </a:moveTo>
                  <a:cubicBezTo>
                    <a:pt x="124380" y="117494"/>
                    <a:pt x="124893" y="119869"/>
                    <a:pt x="125268" y="122230"/>
                  </a:cubicBezTo>
                  <a:cubicBezTo>
                    <a:pt x="123631" y="123118"/>
                    <a:pt x="121993" y="123942"/>
                    <a:pt x="120406" y="124680"/>
                  </a:cubicBezTo>
                  <a:cubicBezTo>
                    <a:pt x="120057" y="122355"/>
                    <a:pt x="119582" y="120043"/>
                    <a:pt x="119007" y="117769"/>
                  </a:cubicBezTo>
                  <a:cubicBezTo>
                    <a:pt x="120569" y="116982"/>
                    <a:pt x="122181" y="116107"/>
                    <a:pt x="123781" y="115182"/>
                  </a:cubicBezTo>
                  <a:close/>
                  <a:moveTo>
                    <a:pt x="97750" y="117607"/>
                  </a:moveTo>
                  <a:cubicBezTo>
                    <a:pt x="98537" y="119731"/>
                    <a:pt x="99199" y="121893"/>
                    <a:pt x="99737" y="124080"/>
                  </a:cubicBezTo>
                  <a:cubicBezTo>
                    <a:pt x="98300" y="124355"/>
                    <a:pt x="96863" y="124580"/>
                    <a:pt x="95450" y="124755"/>
                  </a:cubicBezTo>
                  <a:cubicBezTo>
                    <a:pt x="94927" y="122609"/>
                    <a:pt x="94266" y="120489"/>
                    <a:pt x="93493" y="118418"/>
                  </a:cubicBezTo>
                  <a:lnTo>
                    <a:pt x="93493" y="118418"/>
                  </a:lnTo>
                  <a:cubicBezTo>
                    <a:pt x="95028" y="118168"/>
                    <a:pt x="96414" y="117906"/>
                    <a:pt x="97750" y="117607"/>
                  </a:cubicBezTo>
                  <a:close/>
                  <a:moveTo>
                    <a:pt x="34466" y="120168"/>
                  </a:moveTo>
                  <a:lnTo>
                    <a:pt x="34466" y="120168"/>
                  </a:lnTo>
                  <a:cubicBezTo>
                    <a:pt x="35329" y="120181"/>
                    <a:pt x="36229" y="120218"/>
                    <a:pt x="37091" y="120243"/>
                  </a:cubicBezTo>
                  <a:lnTo>
                    <a:pt x="37866" y="120268"/>
                  </a:lnTo>
                  <a:cubicBezTo>
                    <a:pt x="38790" y="121868"/>
                    <a:pt x="39603" y="123543"/>
                    <a:pt x="40290" y="125255"/>
                  </a:cubicBezTo>
                  <a:cubicBezTo>
                    <a:pt x="39115" y="125180"/>
                    <a:pt x="38066" y="125130"/>
                    <a:pt x="37091" y="125105"/>
                  </a:cubicBezTo>
                  <a:cubicBezTo>
                    <a:pt x="36341" y="123393"/>
                    <a:pt x="35454" y="121743"/>
                    <a:pt x="34466" y="120168"/>
                  </a:cubicBezTo>
                  <a:close/>
                  <a:moveTo>
                    <a:pt x="75856" y="119269"/>
                  </a:moveTo>
                  <a:lnTo>
                    <a:pt x="75856" y="119269"/>
                  </a:lnTo>
                  <a:cubicBezTo>
                    <a:pt x="77193" y="119331"/>
                    <a:pt x="78555" y="119369"/>
                    <a:pt x="79917" y="119381"/>
                  </a:cubicBezTo>
                  <a:cubicBezTo>
                    <a:pt x="80692" y="121293"/>
                    <a:pt x="81354" y="123268"/>
                    <a:pt x="81892" y="125267"/>
                  </a:cubicBezTo>
                  <a:cubicBezTo>
                    <a:pt x="80304" y="125192"/>
                    <a:pt x="79042" y="125117"/>
                    <a:pt x="77868" y="125030"/>
                  </a:cubicBezTo>
                  <a:lnTo>
                    <a:pt x="77855" y="125030"/>
                  </a:lnTo>
                  <a:cubicBezTo>
                    <a:pt x="77318" y="123068"/>
                    <a:pt x="76643" y="121143"/>
                    <a:pt x="75856" y="119269"/>
                  </a:cubicBezTo>
                  <a:close/>
                  <a:moveTo>
                    <a:pt x="30455" y="120143"/>
                  </a:moveTo>
                  <a:lnTo>
                    <a:pt x="30505" y="120218"/>
                  </a:lnTo>
                  <a:cubicBezTo>
                    <a:pt x="31592" y="121781"/>
                    <a:pt x="32567" y="123418"/>
                    <a:pt x="33404" y="125130"/>
                  </a:cubicBezTo>
                  <a:cubicBezTo>
                    <a:pt x="32380" y="125167"/>
                    <a:pt x="31355" y="125230"/>
                    <a:pt x="30368" y="125317"/>
                  </a:cubicBezTo>
                  <a:cubicBezTo>
                    <a:pt x="29718" y="124156"/>
                    <a:pt x="29019" y="123007"/>
                    <a:pt x="28257" y="121908"/>
                  </a:cubicBezTo>
                  <a:lnTo>
                    <a:pt x="28257" y="121908"/>
                  </a:lnTo>
                  <a:cubicBezTo>
                    <a:pt x="28332" y="121435"/>
                    <a:pt x="28419" y="120877"/>
                    <a:pt x="28493" y="120306"/>
                  </a:cubicBezTo>
                  <a:lnTo>
                    <a:pt x="28955" y="120268"/>
                  </a:lnTo>
                  <a:cubicBezTo>
                    <a:pt x="29443" y="120218"/>
                    <a:pt x="29955" y="120181"/>
                    <a:pt x="30455" y="120143"/>
                  </a:cubicBezTo>
                  <a:close/>
                  <a:moveTo>
                    <a:pt x="88740" y="118994"/>
                  </a:moveTo>
                  <a:cubicBezTo>
                    <a:pt x="89515" y="121006"/>
                    <a:pt x="90164" y="123055"/>
                    <a:pt x="90689" y="125142"/>
                  </a:cubicBezTo>
                  <a:cubicBezTo>
                    <a:pt x="89352" y="125242"/>
                    <a:pt x="87977" y="125292"/>
                    <a:pt x="86503" y="125317"/>
                  </a:cubicBezTo>
                  <a:lnTo>
                    <a:pt x="86490" y="125305"/>
                  </a:lnTo>
                  <a:cubicBezTo>
                    <a:pt x="85978" y="123255"/>
                    <a:pt x="85328" y="121243"/>
                    <a:pt x="84553" y="119281"/>
                  </a:cubicBezTo>
                  <a:cubicBezTo>
                    <a:pt x="85990" y="119219"/>
                    <a:pt x="87403" y="119131"/>
                    <a:pt x="88740" y="118994"/>
                  </a:cubicBezTo>
                  <a:close/>
                  <a:moveTo>
                    <a:pt x="41909" y="120544"/>
                  </a:moveTo>
                  <a:cubicBezTo>
                    <a:pt x="43056" y="120644"/>
                    <a:pt x="44216" y="120769"/>
                    <a:pt x="45389" y="120893"/>
                  </a:cubicBezTo>
                  <a:cubicBezTo>
                    <a:pt x="46201" y="122555"/>
                    <a:pt x="46888" y="124267"/>
                    <a:pt x="47463" y="126029"/>
                  </a:cubicBezTo>
                  <a:cubicBezTo>
                    <a:pt x="46238" y="125854"/>
                    <a:pt x="45139" y="125717"/>
                    <a:pt x="44126" y="125605"/>
                  </a:cubicBezTo>
                  <a:cubicBezTo>
                    <a:pt x="43503" y="123860"/>
                    <a:pt x="42756" y="122177"/>
                    <a:pt x="41909" y="120544"/>
                  </a:cubicBezTo>
                  <a:close/>
                  <a:moveTo>
                    <a:pt x="40665" y="125517"/>
                  </a:moveTo>
                  <a:lnTo>
                    <a:pt x="40665" y="125517"/>
                  </a:lnTo>
                  <a:cubicBezTo>
                    <a:pt x="41765" y="125592"/>
                    <a:pt x="42889" y="125692"/>
                    <a:pt x="44001" y="125817"/>
                  </a:cubicBezTo>
                  <a:lnTo>
                    <a:pt x="44001" y="125829"/>
                  </a:lnTo>
                  <a:lnTo>
                    <a:pt x="44101" y="125842"/>
                  </a:lnTo>
                  <a:cubicBezTo>
                    <a:pt x="44189" y="126092"/>
                    <a:pt x="44276" y="126354"/>
                    <a:pt x="44364" y="126617"/>
                  </a:cubicBezTo>
                  <a:cubicBezTo>
                    <a:pt x="44426" y="126804"/>
                    <a:pt x="44476" y="127004"/>
                    <a:pt x="44539" y="127192"/>
                  </a:cubicBezTo>
                  <a:cubicBezTo>
                    <a:pt x="43502" y="127092"/>
                    <a:pt x="42414" y="127029"/>
                    <a:pt x="41202" y="127017"/>
                  </a:cubicBezTo>
                  <a:lnTo>
                    <a:pt x="41127" y="126817"/>
                  </a:lnTo>
                  <a:cubicBezTo>
                    <a:pt x="40977" y="126379"/>
                    <a:pt x="40827" y="125942"/>
                    <a:pt x="40665" y="125517"/>
                  </a:cubicBezTo>
                  <a:close/>
                  <a:moveTo>
                    <a:pt x="113908" y="120081"/>
                  </a:moveTo>
                  <a:lnTo>
                    <a:pt x="113908" y="120093"/>
                  </a:lnTo>
                  <a:cubicBezTo>
                    <a:pt x="114470" y="122318"/>
                    <a:pt x="114908" y="124580"/>
                    <a:pt x="115233" y="126867"/>
                  </a:cubicBezTo>
                  <a:lnTo>
                    <a:pt x="115183" y="126879"/>
                  </a:lnTo>
                  <a:cubicBezTo>
                    <a:pt x="113558" y="126892"/>
                    <a:pt x="111946" y="127004"/>
                    <a:pt x="110334" y="127204"/>
                  </a:cubicBezTo>
                  <a:cubicBezTo>
                    <a:pt x="110022" y="125180"/>
                    <a:pt x="109684" y="123455"/>
                    <a:pt x="109284" y="121818"/>
                  </a:cubicBezTo>
                  <a:cubicBezTo>
                    <a:pt x="110809" y="121306"/>
                    <a:pt x="112359" y="120718"/>
                    <a:pt x="113908" y="120081"/>
                  </a:cubicBezTo>
                  <a:close/>
                  <a:moveTo>
                    <a:pt x="120281" y="125017"/>
                  </a:moveTo>
                  <a:cubicBezTo>
                    <a:pt x="120381" y="125655"/>
                    <a:pt x="120456" y="126292"/>
                    <a:pt x="120531" y="126917"/>
                  </a:cubicBezTo>
                  <a:lnTo>
                    <a:pt x="120556" y="127204"/>
                  </a:lnTo>
                  <a:cubicBezTo>
                    <a:pt x="118982" y="127004"/>
                    <a:pt x="117407" y="126892"/>
                    <a:pt x="115808" y="126879"/>
                  </a:cubicBezTo>
                  <a:cubicBezTo>
                    <a:pt x="117282" y="126304"/>
                    <a:pt x="118782" y="125680"/>
                    <a:pt x="120269" y="125017"/>
                  </a:cubicBezTo>
                  <a:close/>
                  <a:moveTo>
                    <a:pt x="49531" y="121406"/>
                  </a:moveTo>
                  <a:cubicBezTo>
                    <a:pt x="50716" y="121581"/>
                    <a:pt x="51914" y="121756"/>
                    <a:pt x="53112" y="121930"/>
                  </a:cubicBezTo>
                  <a:cubicBezTo>
                    <a:pt x="53824" y="123668"/>
                    <a:pt x="54424" y="125442"/>
                    <a:pt x="54886" y="127242"/>
                  </a:cubicBezTo>
                  <a:cubicBezTo>
                    <a:pt x="53824" y="127054"/>
                    <a:pt x="52612" y="126842"/>
                    <a:pt x="51412" y="126654"/>
                  </a:cubicBezTo>
                  <a:cubicBezTo>
                    <a:pt x="50901" y="124859"/>
                    <a:pt x="50278" y="123114"/>
                    <a:pt x="49531" y="121406"/>
                  </a:cubicBezTo>
                  <a:close/>
                  <a:moveTo>
                    <a:pt x="35548" y="125306"/>
                  </a:moveTo>
                  <a:cubicBezTo>
                    <a:pt x="36029" y="125306"/>
                    <a:pt x="36511" y="125313"/>
                    <a:pt x="36991" y="125330"/>
                  </a:cubicBezTo>
                  <a:lnTo>
                    <a:pt x="37003" y="125342"/>
                  </a:lnTo>
                  <a:lnTo>
                    <a:pt x="37116" y="125342"/>
                  </a:lnTo>
                  <a:cubicBezTo>
                    <a:pt x="37353" y="125904"/>
                    <a:pt x="37578" y="126479"/>
                    <a:pt x="37828" y="127117"/>
                  </a:cubicBezTo>
                  <a:cubicBezTo>
                    <a:pt x="36791" y="127192"/>
                    <a:pt x="35754" y="127304"/>
                    <a:pt x="34729" y="127454"/>
                  </a:cubicBezTo>
                  <a:cubicBezTo>
                    <a:pt x="34416" y="126667"/>
                    <a:pt x="34104" y="125979"/>
                    <a:pt x="33804" y="125330"/>
                  </a:cubicBezTo>
                  <a:cubicBezTo>
                    <a:pt x="34380" y="125316"/>
                    <a:pt x="34963" y="125306"/>
                    <a:pt x="35548" y="125306"/>
                  </a:cubicBezTo>
                  <a:close/>
                  <a:moveTo>
                    <a:pt x="47775" y="126317"/>
                  </a:moveTo>
                  <a:lnTo>
                    <a:pt x="47775" y="126317"/>
                  </a:lnTo>
                  <a:cubicBezTo>
                    <a:pt x="49050" y="126492"/>
                    <a:pt x="50312" y="126692"/>
                    <a:pt x="51287" y="126854"/>
                  </a:cubicBezTo>
                  <a:lnTo>
                    <a:pt x="51287" y="126867"/>
                  </a:lnTo>
                  <a:lnTo>
                    <a:pt x="51337" y="126867"/>
                  </a:lnTo>
                  <a:cubicBezTo>
                    <a:pt x="51425" y="127167"/>
                    <a:pt x="51499" y="127467"/>
                    <a:pt x="51574" y="127766"/>
                  </a:cubicBezTo>
                  <a:cubicBezTo>
                    <a:pt x="51649" y="128016"/>
                    <a:pt x="51712" y="128291"/>
                    <a:pt x="51787" y="128554"/>
                  </a:cubicBezTo>
                  <a:cubicBezTo>
                    <a:pt x="50575" y="128204"/>
                    <a:pt x="49363" y="127929"/>
                    <a:pt x="48175" y="127704"/>
                  </a:cubicBezTo>
                  <a:cubicBezTo>
                    <a:pt x="48125" y="127554"/>
                    <a:pt x="48088" y="127392"/>
                    <a:pt x="48038" y="127229"/>
                  </a:cubicBezTo>
                  <a:cubicBezTo>
                    <a:pt x="47963" y="126929"/>
                    <a:pt x="47863" y="126617"/>
                    <a:pt x="47775" y="126317"/>
                  </a:cubicBezTo>
                  <a:close/>
                  <a:moveTo>
                    <a:pt x="127617" y="121018"/>
                  </a:moveTo>
                  <a:cubicBezTo>
                    <a:pt x="127942" y="123255"/>
                    <a:pt x="128442" y="125455"/>
                    <a:pt x="129142" y="127616"/>
                  </a:cubicBezTo>
                  <a:cubicBezTo>
                    <a:pt x="128592" y="127929"/>
                    <a:pt x="127992" y="128241"/>
                    <a:pt x="127267" y="128616"/>
                  </a:cubicBezTo>
                  <a:cubicBezTo>
                    <a:pt x="126855" y="128491"/>
                    <a:pt x="126455" y="128379"/>
                    <a:pt x="126080" y="128279"/>
                  </a:cubicBezTo>
                  <a:cubicBezTo>
                    <a:pt x="125892" y="126129"/>
                    <a:pt x="125655" y="124167"/>
                    <a:pt x="125355" y="122293"/>
                  </a:cubicBezTo>
                  <a:cubicBezTo>
                    <a:pt x="126055" y="121918"/>
                    <a:pt x="126730" y="121531"/>
                    <a:pt x="127442" y="121118"/>
                  </a:cubicBezTo>
                  <a:lnTo>
                    <a:pt x="127617" y="121018"/>
                  </a:lnTo>
                  <a:close/>
                  <a:moveTo>
                    <a:pt x="57373" y="122618"/>
                  </a:moveTo>
                  <a:lnTo>
                    <a:pt x="57385" y="122630"/>
                  </a:lnTo>
                  <a:lnTo>
                    <a:pt x="61097" y="123218"/>
                  </a:lnTo>
                  <a:cubicBezTo>
                    <a:pt x="61722" y="124992"/>
                    <a:pt x="62222" y="126817"/>
                    <a:pt x="62597" y="128666"/>
                  </a:cubicBezTo>
                  <a:lnTo>
                    <a:pt x="58985" y="127991"/>
                  </a:lnTo>
                  <a:cubicBezTo>
                    <a:pt x="58573" y="126167"/>
                    <a:pt x="58035" y="124367"/>
                    <a:pt x="57373" y="122618"/>
                  </a:cubicBezTo>
                  <a:close/>
                  <a:moveTo>
                    <a:pt x="30330" y="125392"/>
                  </a:moveTo>
                  <a:cubicBezTo>
                    <a:pt x="30780" y="126254"/>
                    <a:pt x="31217" y="127142"/>
                    <a:pt x="31617" y="128029"/>
                  </a:cubicBezTo>
                  <a:cubicBezTo>
                    <a:pt x="30755" y="128216"/>
                    <a:pt x="29943" y="128454"/>
                    <a:pt x="29143" y="128679"/>
                  </a:cubicBezTo>
                  <a:lnTo>
                    <a:pt x="28730" y="128791"/>
                  </a:lnTo>
                  <a:cubicBezTo>
                    <a:pt x="28256" y="127829"/>
                    <a:pt x="27793" y="126967"/>
                    <a:pt x="27318" y="126142"/>
                  </a:cubicBezTo>
                  <a:lnTo>
                    <a:pt x="27418" y="125779"/>
                  </a:lnTo>
                  <a:cubicBezTo>
                    <a:pt x="28506" y="125617"/>
                    <a:pt x="29430" y="125480"/>
                    <a:pt x="30330" y="125392"/>
                  </a:cubicBezTo>
                  <a:close/>
                  <a:moveTo>
                    <a:pt x="104511" y="123230"/>
                  </a:moveTo>
                  <a:cubicBezTo>
                    <a:pt x="104698" y="124017"/>
                    <a:pt x="104873" y="124817"/>
                    <a:pt x="105023" y="125617"/>
                  </a:cubicBezTo>
                  <a:cubicBezTo>
                    <a:pt x="105160" y="126379"/>
                    <a:pt x="105310" y="127179"/>
                    <a:pt x="105460" y="128116"/>
                  </a:cubicBezTo>
                  <a:cubicBezTo>
                    <a:pt x="103923" y="128504"/>
                    <a:pt x="102424" y="128979"/>
                    <a:pt x="100949" y="129553"/>
                  </a:cubicBezTo>
                  <a:cubicBezTo>
                    <a:pt x="100674" y="127629"/>
                    <a:pt x="100349" y="125892"/>
                    <a:pt x="99974" y="124242"/>
                  </a:cubicBezTo>
                  <a:cubicBezTo>
                    <a:pt x="101536" y="123942"/>
                    <a:pt x="103048" y="123605"/>
                    <a:pt x="104511" y="123230"/>
                  </a:cubicBezTo>
                  <a:close/>
                  <a:moveTo>
                    <a:pt x="65421" y="123842"/>
                  </a:moveTo>
                  <a:lnTo>
                    <a:pt x="65421" y="123842"/>
                  </a:lnTo>
                  <a:cubicBezTo>
                    <a:pt x="66895" y="124055"/>
                    <a:pt x="68133" y="124230"/>
                    <a:pt x="69257" y="124380"/>
                  </a:cubicBezTo>
                  <a:cubicBezTo>
                    <a:pt x="69820" y="126229"/>
                    <a:pt x="70270" y="128104"/>
                    <a:pt x="70594" y="130016"/>
                  </a:cubicBezTo>
                  <a:cubicBezTo>
                    <a:pt x="69432" y="129828"/>
                    <a:pt x="68208" y="129628"/>
                    <a:pt x="66833" y="129391"/>
                  </a:cubicBezTo>
                  <a:cubicBezTo>
                    <a:pt x="66471" y="127517"/>
                    <a:pt x="66008" y="125655"/>
                    <a:pt x="65421" y="123842"/>
                  </a:cubicBezTo>
                  <a:close/>
                  <a:moveTo>
                    <a:pt x="73706" y="124917"/>
                  </a:moveTo>
                  <a:cubicBezTo>
                    <a:pt x="75081" y="125067"/>
                    <a:pt x="76380" y="125180"/>
                    <a:pt x="77668" y="125267"/>
                  </a:cubicBezTo>
                  <a:cubicBezTo>
                    <a:pt x="78180" y="127179"/>
                    <a:pt x="78580" y="129129"/>
                    <a:pt x="78867" y="131091"/>
                  </a:cubicBezTo>
                  <a:cubicBezTo>
                    <a:pt x="77643" y="130978"/>
                    <a:pt x="76368" y="130828"/>
                    <a:pt x="74968" y="130641"/>
                  </a:cubicBezTo>
                  <a:cubicBezTo>
                    <a:pt x="74743" y="129154"/>
                    <a:pt x="74443" y="127666"/>
                    <a:pt x="74069" y="126204"/>
                  </a:cubicBezTo>
                  <a:cubicBezTo>
                    <a:pt x="73956" y="125767"/>
                    <a:pt x="73831" y="125342"/>
                    <a:pt x="73706" y="124917"/>
                  </a:cubicBezTo>
                  <a:close/>
                  <a:moveTo>
                    <a:pt x="97050" y="131278"/>
                  </a:moveTo>
                  <a:lnTo>
                    <a:pt x="96588" y="131503"/>
                  </a:lnTo>
                  <a:cubicBezTo>
                    <a:pt x="96588" y="131440"/>
                    <a:pt x="96588" y="131390"/>
                    <a:pt x="96575" y="131328"/>
                  </a:cubicBezTo>
                  <a:lnTo>
                    <a:pt x="97050" y="131278"/>
                  </a:lnTo>
                  <a:close/>
                  <a:moveTo>
                    <a:pt x="95350" y="124992"/>
                  </a:moveTo>
                  <a:cubicBezTo>
                    <a:pt x="95850" y="127067"/>
                    <a:pt x="96225" y="129166"/>
                    <a:pt x="96488" y="131278"/>
                  </a:cubicBezTo>
                  <a:cubicBezTo>
                    <a:pt x="95026" y="131415"/>
                    <a:pt x="93563" y="131515"/>
                    <a:pt x="92139" y="131578"/>
                  </a:cubicBezTo>
                  <a:cubicBezTo>
                    <a:pt x="91876" y="129491"/>
                    <a:pt x="91489" y="127429"/>
                    <a:pt x="90989" y="125392"/>
                  </a:cubicBezTo>
                  <a:lnTo>
                    <a:pt x="90989" y="125392"/>
                  </a:lnTo>
                  <a:lnTo>
                    <a:pt x="91002" y="125405"/>
                  </a:lnTo>
                  <a:cubicBezTo>
                    <a:pt x="92426" y="125305"/>
                    <a:pt x="93888" y="125167"/>
                    <a:pt x="95350" y="124992"/>
                  </a:cubicBezTo>
                  <a:close/>
                  <a:moveTo>
                    <a:pt x="55174" y="127529"/>
                  </a:moveTo>
                  <a:lnTo>
                    <a:pt x="55174" y="127529"/>
                  </a:lnTo>
                  <a:cubicBezTo>
                    <a:pt x="56386" y="127741"/>
                    <a:pt x="57610" y="127966"/>
                    <a:pt x="58848" y="128204"/>
                  </a:cubicBezTo>
                  <a:lnTo>
                    <a:pt x="58848" y="128216"/>
                  </a:lnTo>
                  <a:lnTo>
                    <a:pt x="58898" y="128216"/>
                  </a:lnTo>
                  <a:cubicBezTo>
                    <a:pt x="59185" y="129453"/>
                    <a:pt x="59385" y="130566"/>
                    <a:pt x="59510" y="131603"/>
                  </a:cubicBezTo>
                  <a:cubicBezTo>
                    <a:pt x="58510" y="131066"/>
                    <a:pt x="57448" y="130603"/>
                    <a:pt x="56361" y="130128"/>
                  </a:cubicBezTo>
                  <a:cubicBezTo>
                    <a:pt x="56186" y="130053"/>
                    <a:pt x="55998" y="129991"/>
                    <a:pt x="55836" y="129916"/>
                  </a:cubicBezTo>
                  <a:lnTo>
                    <a:pt x="55686" y="129866"/>
                  </a:lnTo>
                  <a:cubicBezTo>
                    <a:pt x="55523" y="128991"/>
                    <a:pt x="55348" y="128229"/>
                    <a:pt x="55174" y="127529"/>
                  </a:cubicBezTo>
                  <a:close/>
                  <a:moveTo>
                    <a:pt x="82232" y="125555"/>
                  </a:moveTo>
                  <a:cubicBezTo>
                    <a:pt x="83243" y="125580"/>
                    <a:pt x="84280" y="125605"/>
                    <a:pt x="85353" y="125605"/>
                  </a:cubicBezTo>
                  <a:lnTo>
                    <a:pt x="86328" y="125605"/>
                  </a:lnTo>
                  <a:cubicBezTo>
                    <a:pt x="86453" y="126079"/>
                    <a:pt x="86565" y="126567"/>
                    <a:pt x="86665" y="127054"/>
                  </a:cubicBezTo>
                  <a:cubicBezTo>
                    <a:pt x="87003" y="128579"/>
                    <a:pt x="87265" y="130116"/>
                    <a:pt x="87465" y="131640"/>
                  </a:cubicBezTo>
                  <a:cubicBezTo>
                    <a:pt x="86103" y="131640"/>
                    <a:pt x="84741" y="131590"/>
                    <a:pt x="83404" y="131490"/>
                  </a:cubicBezTo>
                  <a:cubicBezTo>
                    <a:pt x="83129" y="129495"/>
                    <a:pt x="82743" y="127513"/>
                    <a:pt x="82232" y="125555"/>
                  </a:cubicBezTo>
                  <a:close/>
                  <a:moveTo>
                    <a:pt x="62859" y="128941"/>
                  </a:moveTo>
                  <a:lnTo>
                    <a:pt x="62859" y="128941"/>
                  </a:lnTo>
                  <a:cubicBezTo>
                    <a:pt x="64196" y="129179"/>
                    <a:pt x="65433" y="129404"/>
                    <a:pt x="66633" y="129616"/>
                  </a:cubicBezTo>
                  <a:cubicBezTo>
                    <a:pt x="66970" y="131490"/>
                    <a:pt x="67208" y="133390"/>
                    <a:pt x="67345" y="135289"/>
                  </a:cubicBezTo>
                  <a:lnTo>
                    <a:pt x="64646" y="134740"/>
                  </a:lnTo>
                  <a:lnTo>
                    <a:pt x="64521" y="134640"/>
                  </a:lnTo>
                  <a:cubicBezTo>
                    <a:pt x="64221" y="134427"/>
                    <a:pt x="63909" y="134202"/>
                    <a:pt x="63596" y="134015"/>
                  </a:cubicBezTo>
                  <a:cubicBezTo>
                    <a:pt x="63434" y="132315"/>
                    <a:pt x="63196" y="130616"/>
                    <a:pt x="62859" y="128941"/>
                  </a:cubicBezTo>
                  <a:close/>
                  <a:moveTo>
                    <a:pt x="70919" y="130316"/>
                  </a:moveTo>
                  <a:lnTo>
                    <a:pt x="70932" y="130328"/>
                  </a:lnTo>
                  <a:cubicBezTo>
                    <a:pt x="72194" y="130516"/>
                    <a:pt x="73469" y="130691"/>
                    <a:pt x="74731" y="130866"/>
                  </a:cubicBezTo>
                  <a:cubicBezTo>
                    <a:pt x="74893" y="131965"/>
                    <a:pt x="75018" y="132903"/>
                    <a:pt x="75093" y="133802"/>
                  </a:cubicBezTo>
                  <a:cubicBezTo>
                    <a:pt x="75193" y="134827"/>
                    <a:pt x="75256" y="135777"/>
                    <a:pt x="75293" y="136677"/>
                  </a:cubicBezTo>
                  <a:cubicBezTo>
                    <a:pt x="74031" y="136489"/>
                    <a:pt x="72769" y="136277"/>
                    <a:pt x="71544" y="136064"/>
                  </a:cubicBezTo>
                  <a:cubicBezTo>
                    <a:pt x="71444" y="134140"/>
                    <a:pt x="71232" y="132215"/>
                    <a:pt x="70919" y="130316"/>
                  </a:cubicBezTo>
                  <a:close/>
                  <a:moveTo>
                    <a:pt x="92014" y="131803"/>
                  </a:moveTo>
                  <a:cubicBezTo>
                    <a:pt x="92114" y="132578"/>
                    <a:pt x="92189" y="133365"/>
                    <a:pt x="92251" y="134127"/>
                  </a:cubicBezTo>
                  <a:cubicBezTo>
                    <a:pt x="90802" y="135127"/>
                    <a:pt x="89415" y="136214"/>
                    <a:pt x="88115" y="137376"/>
                  </a:cubicBezTo>
                  <a:cubicBezTo>
                    <a:pt x="88052" y="135452"/>
                    <a:pt x="87915" y="133640"/>
                    <a:pt x="87690" y="131865"/>
                  </a:cubicBezTo>
                  <a:lnTo>
                    <a:pt x="88702" y="131865"/>
                  </a:lnTo>
                  <a:cubicBezTo>
                    <a:pt x="89789" y="131865"/>
                    <a:pt x="90914" y="131840"/>
                    <a:pt x="92014" y="131803"/>
                  </a:cubicBezTo>
                  <a:close/>
                  <a:moveTo>
                    <a:pt x="79167" y="131390"/>
                  </a:moveTo>
                  <a:cubicBezTo>
                    <a:pt x="80629" y="131528"/>
                    <a:pt x="81966" y="131628"/>
                    <a:pt x="83266" y="131703"/>
                  </a:cubicBezTo>
                  <a:lnTo>
                    <a:pt x="83279" y="131703"/>
                  </a:lnTo>
                  <a:cubicBezTo>
                    <a:pt x="83541" y="133677"/>
                    <a:pt x="83691" y="135664"/>
                    <a:pt x="83754" y="137664"/>
                  </a:cubicBezTo>
                  <a:cubicBezTo>
                    <a:pt x="82454" y="137564"/>
                    <a:pt x="81117" y="137426"/>
                    <a:pt x="79667" y="137264"/>
                  </a:cubicBezTo>
                  <a:cubicBezTo>
                    <a:pt x="79605" y="135302"/>
                    <a:pt x="79442" y="133327"/>
                    <a:pt x="79167" y="131390"/>
                  </a:cubicBezTo>
                  <a:close/>
                  <a:moveTo>
                    <a:pt x="67533" y="135564"/>
                  </a:moveTo>
                  <a:lnTo>
                    <a:pt x="67533" y="135564"/>
                  </a:lnTo>
                  <a:cubicBezTo>
                    <a:pt x="68795" y="135814"/>
                    <a:pt x="70095" y="136052"/>
                    <a:pt x="71382" y="136277"/>
                  </a:cubicBezTo>
                  <a:cubicBezTo>
                    <a:pt x="71457" y="137676"/>
                    <a:pt x="71469" y="139201"/>
                    <a:pt x="71432" y="140900"/>
                  </a:cubicBezTo>
                  <a:cubicBezTo>
                    <a:pt x="70232" y="139551"/>
                    <a:pt x="68957" y="138276"/>
                    <a:pt x="67583" y="137076"/>
                  </a:cubicBezTo>
                  <a:cubicBezTo>
                    <a:pt x="67583" y="136577"/>
                    <a:pt x="67558" y="136064"/>
                    <a:pt x="67533" y="135564"/>
                  </a:cubicBezTo>
                  <a:close/>
                  <a:moveTo>
                    <a:pt x="83829" y="137726"/>
                  </a:moveTo>
                  <a:lnTo>
                    <a:pt x="83829" y="137726"/>
                  </a:lnTo>
                  <a:cubicBezTo>
                    <a:pt x="84903" y="137801"/>
                    <a:pt x="86103" y="137864"/>
                    <a:pt x="87490" y="137914"/>
                  </a:cubicBezTo>
                  <a:cubicBezTo>
                    <a:pt x="86165" y="139151"/>
                    <a:pt x="84928" y="140476"/>
                    <a:pt x="83779" y="141875"/>
                  </a:cubicBezTo>
                  <a:cubicBezTo>
                    <a:pt x="83841" y="140326"/>
                    <a:pt x="83854" y="138963"/>
                    <a:pt x="83829" y="137726"/>
                  </a:cubicBezTo>
                  <a:close/>
                  <a:moveTo>
                    <a:pt x="75493" y="136939"/>
                  </a:moveTo>
                  <a:lnTo>
                    <a:pt x="75493" y="136939"/>
                  </a:lnTo>
                  <a:cubicBezTo>
                    <a:pt x="76830" y="137139"/>
                    <a:pt x="78180" y="137326"/>
                    <a:pt x="79517" y="137476"/>
                  </a:cubicBezTo>
                  <a:lnTo>
                    <a:pt x="79530" y="137476"/>
                  </a:lnTo>
                  <a:cubicBezTo>
                    <a:pt x="79592" y="139388"/>
                    <a:pt x="79555" y="141300"/>
                    <a:pt x="79442" y="143337"/>
                  </a:cubicBezTo>
                  <a:cubicBezTo>
                    <a:pt x="77980" y="143150"/>
                    <a:pt x="76680" y="142962"/>
                    <a:pt x="75456" y="142750"/>
                  </a:cubicBezTo>
                  <a:cubicBezTo>
                    <a:pt x="75543" y="140825"/>
                    <a:pt x="75556" y="138876"/>
                    <a:pt x="75493" y="136939"/>
                  </a:cubicBezTo>
                  <a:close/>
                  <a:moveTo>
                    <a:pt x="72656" y="142338"/>
                  </a:moveTo>
                  <a:lnTo>
                    <a:pt x="72769" y="142363"/>
                  </a:lnTo>
                  <a:cubicBezTo>
                    <a:pt x="73606" y="142513"/>
                    <a:pt x="74481" y="142675"/>
                    <a:pt x="75368" y="142825"/>
                  </a:cubicBezTo>
                  <a:cubicBezTo>
                    <a:pt x="75318" y="143762"/>
                    <a:pt x="75256" y="144762"/>
                    <a:pt x="75156" y="145812"/>
                  </a:cubicBezTo>
                  <a:cubicBezTo>
                    <a:pt x="74393" y="144612"/>
                    <a:pt x="73556" y="143450"/>
                    <a:pt x="72656" y="142338"/>
                  </a:cubicBezTo>
                  <a:close/>
                  <a:moveTo>
                    <a:pt x="79517" y="143437"/>
                  </a:moveTo>
                  <a:cubicBezTo>
                    <a:pt x="80442" y="143562"/>
                    <a:pt x="81404" y="143662"/>
                    <a:pt x="82329" y="143750"/>
                  </a:cubicBezTo>
                  <a:cubicBezTo>
                    <a:pt x="81079" y="145462"/>
                    <a:pt x="79955" y="147274"/>
                    <a:pt x="78980" y="149161"/>
                  </a:cubicBezTo>
                  <a:cubicBezTo>
                    <a:pt x="79230" y="147149"/>
                    <a:pt x="79405" y="145274"/>
                    <a:pt x="79517" y="143437"/>
                  </a:cubicBezTo>
                  <a:close/>
                  <a:moveTo>
                    <a:pt x="77155" y="149336"/>
                  </a:moveTo>
                  <a:lnTo>
                    <a:pt x="77580" y="149398"/>
                  </a:lnTo>
                  <a:cubicBezTo>
                    <a:pt x="77980" y="149461"/>
                    <a:pt x="78392" y="149523"/>
                    <a:pt x="78805" y="149586"/>
                  </a:cubicBezTo>
                  <a:cubicBezTo>
                    <a:pt x="78517" y="150111"/>
                    <a:pt x="78267" y="150648"/>
                    <a:pt x="78043" y="151173"/>
                  </a:cubicBezTo>
                  <a:cubicBezTo>
                    <a:pt x="77768" y="150573"/>
                    <a:pt x="77468" y="149948"/>
                    <a:pt x="77155" y="149336"/>
                  </a:cubicBezTo>
                  <a:close/>
                  <a:moveTo>
                    <a:pt x="78030" y="0"/>
                  </a:moveTo>
                  <a:lnTo>
                    <a:pt x="77993" y="100"/>
                  </a:lnTo>
                  <a:cubicBezTo>
                    <a:pt x="77543" y="1425"/>
                    <a:pt x="77030" y="2712"/>
                    <a:pt x="76455" y="3974"/>
                  </a:cubicBezTo>
                  <a:cubicBezTo>
                    <a:pt x="76018" y="4899"/>
                    <a:pt x="75531" y="5836"/>
                    <a:pt x="74943" y="6861"/>
                  </a:cubicBezTo>
                  <a:cubicBezTo>
                    <a:pt x="74593" y="7486"/>
                    <a:pt x="74206" y="8111"/>
                    <a:pt x="73806" y="8736"/>
                  </a:cubicBezTo>
                  <a:cubicBezTo>
                    <a:pt x="73756" y="8823"/>
                    <a:pt x="73694" y="8923"/>
                    <a:pt x="73631" y="9010"/>
                  </a:cubicBezTo>
                  <a:cubicBezTo>
                    <a:pt x="73556" y="9135"/>
                    <a:pt x="73481" y="9273"/>
                    <a:pt x="73381" y="9398"/>
                  </a:cubicBezTo>
                  <a:cubicBezTo>
                    <a:pt x="73119" y="9798"/>
                    <a:pt x="72831" y="10210"/>
                    <a:pt x="72494" y="10673"/>
                  </a:cubicBezTo>
                  <a:cubicBezTo>
                    <a:pt x="71882" y="11497"/>
                    <a:pt x="71244" y="12322"/>
                    <a:pt x="70557" y="13109"/>
                  </a:cubicBezTo>
                  <a:cubicBezTo>
                    <a:pt x="70245" y="13472"/>
                    <a:pt x="69920" y="13834"/>
                    <a:pt x="69607" y="14184"/>
                  </a:cubicBezTo>
                  <a:lnTo>
                    <a:pt x="69532" y="14272"/>
                  </a:lnTo>
                  <a:cubicBezTo>
                    <a:pt x="69120" y="14721"/>
                    <a:pt x="68657" y="15184"/>
                    <a:pt x="68070" y="15746"/>
                  </a:cubicBezTo>
                  <a:lnTo>
                    <a:pt x="67795" y="16009"/>
                  </a:lnTo>
                  <a:cubicBezTo>
                    <a:pt x="66883" y="16871"/>
                    <a:pt x="65908" y="17708"/>
                    <a:pt x="64921" y="18483"/>
                  </a:cubicBezTo>
                  <a:cubicBezTo>
                    <a:pt x="63809" y="19345"/>
                    <a:pt x="62659" y="20145"/>
                    <a:pt x="61472" y="20882"/>
                  </a:cubicBezTo>
                  <a:cubicBezTo>
                    <a:pt x="60922" y="21220"/>
                    <a:pt x="60385" y="21520"/>
                    <a:pt x="59922" y="21782"/>
                  </a:cubicBezTo>
                  <a:cubicBezTo>
                    <a:pt x="59772" y="21870"/>
                    <a:pt x="59610" y="21957"/>
                    <a:pt x="59460" y="22032"/>
                  </a:cubicBezTo>
                  <a:lnTo>
                    <a:pt x="59222" y="22169"/>
                  </a:lnTo>
                  <a:lnTo>
                    <a:pt x="58660" y="22444"/>
                  </a:lnTo>
                  <a:cubicBezTo>
                    <a:pt x="58348" y="22607"/>
                    <a:pt x="58035" y="22757"/>
                    <a:pt x="57723" y="22932"/>
                  </a:cubicBezTo>
                  <a:cubicBezTo>
                    <a:pt x="57098" y="23232"/>
                    <a:pt x="56448" y="23519"/>
                    <a:pt x="55773" y="23807"/>
                  </a:cubicBezTo>
                  <a:cubicBezTo>
                    <a:pt x="55486" y="23919"/>
                    <a:pt x="55199" y="24031"/>
                    <a:pt x="54949" y="24119"/>
                  </a:cubicBezTo>
                  <a:lnTo>
                    <a:pt x="54674" y="24219"/>
                  </a:lnTo>
                  <a:lnTo>
                    <a:pt x="54336" y="24344"/>
                  </a:lnTo>
                  <a:cubicBezTo>
                    <a:pt x="54174" y="24406"/>
                    <a:pt x="54011" y="24481"/>
                    <a:pt x="53836" y="24531"/>
                  </a:cubicBezTo>
                  <a:cubicBezTo>
                    <a:pt x="53674" y="24594"/>
                    <a:pt x="53524" y="24644"/>
                    <a:pt x="53399" y="24681"/>
                  </a:cubicBezTo>
                  <a:lnTo>
                    <a:pt x="53187" y="24756"/>
                  </a:lnTo>
                  <a:lnTo>
                    <a:pt x="53087" y="24781"/>
                  </a:lnTo>
                  <a:cubicBezTo>
                    <a:pt x="52699" y="24919"/>
                    <a:pt x="52287" y="25044"/>
                    <a:pt x="51874" y="25169"/>
                  </a:cubicBezTo>
                  <a:cubicBezTo>
                    <a:pt x="51612" y="25244"/>
                    <a:pt x="51350" y="25319"/>
                    <a:pt x="51100" y="25381"/>
                  </a:cubicBezTo>
                  <a:cubicBezTo>
                    <a:pt x="50637" y="25519"/>
                    <a:pt x="50262" y="25619"/>
                    <a:pt x="49900" y="25694"/>
                  </a:cubicBezTo>
                  <a:lnTo>
                    <a:pt x="49075" y="25881"/>
                  </a:lnTo>
                  <a:lnTo>
                    <a:pt x="48963" y="25906"/>
                  </a:lnTo>
                  <a:cubicBezTo>
                    <a:pt x="48625" y="25981"/>
                    <a:pt x="48263" y="26068"/>
                    <a:pt x="47913" y="26118"/>
                  </a:cubicBezTo>
                  <a:lnTo>
                    <a:pt x="47051" y="26268"/>
                  </a:lnTo>
                  <a:cubicBezTo>
                    <a:pt x="46701" y="26331"/>
                    <a:pt x="46338" y="26381"/>
                    <a:pt x="45901" y="26443"/>
                  </a:cubicBezTo>
                  <a:lnTo>
                    <a:pt x="45026" y="26543"/>
                  </a:lnTo>
                  <a:cubicBezTo>
                    <a:pt x="44639" y="26593"/>
                    <a:pt x="44226" y="26618"/>
                    <a:pt x="43864" y="26656"/>
                  </a:cubicBezTo>
                  <a:lnTo>
                    <a:pt x="43014" y="26718"/>
                  </a:lnTo>
                  <a:cubicBezTo>
                    <a:pt x="42614" y="26743"/>
                    <a:pt x="42214" y="26756"/>
                    <a:pt x="41827" y="26768"/>
                  </a:cubicBezTo>
                  <a:lnTo>
                    <a:pt x="40065" y="26768"/>
                  </a:lnTo>
                  <a:cubicBezTo>
                    <a:pt x="39615" y="26768"/>
                    <a:pt x="39190" y="26768"/>
                    <a:pt x="38765" y="26731"/>
                  </a:cubicBezTo>
                  <a:lnTo>
                    <a:pt x="37828" y="26668"/>
                  </a:lnTo>
                  <a:cubicBezTo>
                    <a:pt x="37353" y="26631"/>
                    <a:pt x="36941" y="26593"/>
                    <a:pt x="36578" y="26556"/>
                  </a:cubicBezTo>
                  <a:cubicBezTo>
                    <a:pt x="36266" y="26518"/>
                    <a:pt x="35929" y="26481"/>
                    <a:pt x="35616" y="26443"/>
                  </a:cubicBezTo>
                  <a:cubicBezTo>
                    <a:pt x="35216" y="26381"/>
                    <a:pt x="34804" y="26331"/>
                    <a:pt x="34391" y="26256"/>
                  </a:cubicBezTo>
                  <a:lnTo>
                    <a:pt x="33442" y="26093"/>
                  </a:lnTo>
                  <a:cubicBezTo>
                    <a:pt x="33067" y="26031"/>
                    <a:pt x="32679" y="25943"/>
                    <a:pt x="32217" y="25843"/>
                  </a:cubicBezTo>
                  <a:cubicBezTo>
                    <a:pt x="31905" y="25768"/>
                    <a:pt x="31592" y="25706"/>
                    <a:pt x="31280" y="25631"/>
                  </a:cubicBezTo>
                  <a:cubicBezTo>
                    <a:pt x="30867" y="25519"/>
                    <a:pt x="30443" y="25406"/>
                    <a:pt x="30055" y="25306"/>
                  </a:cubicBezTo>
                  <a:lnTo>
                    <a:pt x="29955" y="25269"/>
                  </a:lnTo>
                  <a:cubicBezTo>
                    <a:pt x="29693" y="25206"/>
                    <a:pt x="29418" y="25131"/>
                    <a:pt x="29155" y="25044"/>
                  </a:cubicBezTo>
                  <a:cubicBezTo>
                    <a:pt x="28780" y="24931"/>
                    <a:pt x="28393" y="24794"/>
                    <a:pt x="28031" y="24669"/>
                  </a:cubicBezTo>
                  <a:lnTo>
                    <a:pt x="27906" y="24631"/>
                  </a:lnTo>
                  <a:lnTo>
                    <a:pt x="27593" y="24519"/>
                  </a:lnTo>
                  <a:cubicBezTo>
                    <a:pt x="27418" y="24469"/>
                    <a:pt x="27243" y="24406"/>
                    <a:pt x="27068" y="24344"/>
                  </a:cubicBezTo>
                  <a:cubicBezTo>
                    <a:pt x="26656" y="24181"/>
                    <a:pt x="26244" y="24019"/>
                    <a:pt x="25844" y="23857"/>
                  </a:cubicBezTo>
                  <a:lnTo>
                    <a:pt x="25031" y="23532"/>
                  </a:lnTo>
                  <a:cubicBezTo>
                    <a:pt x="24307" y="23219"/>
                    <a:pt x="23644" y="22907"/>
                    <a:pt x="23019" y="22594"/>
                  </a:cubicBezTo>
                  <a:lnTo>
                    <a:pt x="22919" y="22532"/>
                  </a:lnTo>
                  <a:lnTo>
                    <a:pt x="22969" y="22644"/>
                  </a:lnTo>
                  <a:cubicBezTo>
                    <a:pt x="23307" y="23319"/>
                    <a:pt x="23644" y="24056"/>
                    <a:pt x="23994" y="24894"/>
                  </a:cubicBezTo>
                  <a:cubicBezTo>
                    <a:pt x="24757" y="26706"/>
                    <a:pt x="25394" y="28568"/>
                    <a:pt x="25881" y="30480"/>
                  </a:cubicBezTo>
                  <a:cubicBezTo>
                    <a:pt x="26019" y="31030"/>
                    <a:pt x="26144" y="31604"/>
                    <a:pt x="26244" y="32104"/>
                  </a:cubicBezTo>
                  <a:cubicBezTo>
                    <a:pt x="26344" y="32604"/>
                    <a:pt x="26431" y="33029"/>
                    <a:pt x="26519" y="33541"/>
                  </a:cubicBezTo>
                  <a:cubicBezTo>
                    <a:pt x="26531" y="33629"/>
                    <a:pt x="26556" y="33716"/>
                    <a:pt x="26569" y="33816"/>
                  </a:cubicBezTo>
                  <a:cubicBezTo>
                    <a:pt x="26619" y="34066"/>
                    <a:pt x="26656" y="34316"/>
                    <a:pt x="26694" y="34566"/>
                  </a:cubicBezTo>
                  <a:cubicBezTo>
                    <a:pt x="26793" y="35278"/>
                    <a:pt x="26881" y="35966"/>
                    <a:pt x="26943" y="36628"/>
                  </a:cubicBezTo>
                  <a:cubicBezTo>
                    <a:pt x="27068" y="38015"/>
                    <a:pt x="27118" y="39402"/>
                    <a:pt x="27093" y="40802"/>
                  </a:cubicBezTo>
                  <a:lnTo>
                    <a:pt x="27093" y="41202"/>
                  </a:lnTo>
                  <a:cubicBezTo>
                    <a:pt x="27006" y="45088"/>
                    <a:pt x="26331" y="48950"/>
                    <a:pt x="25094" y="52636"/>
                  </a:cubicBezTo>
                  <a:cubicBezTo>
                    <a:pt x="24757" y="53674"/>
                    <a:pt x="24444" y="54511"/>
                    <a:pt x="24119" y="55298"/>
                  </a:cubicBezTo>
                  <a:cubicBezTo>
                    <a:pt x="23857" y="55935"/>
                    <a:pt x="23557" y="56585"/>
                    <a:pt x="23157" y="57423"/>
                  </a:cubicBezTo>
                  <a:cubicBezTo>
                    <a:pt x="21157" y="61522"/>
                    <a:pt x="18471" y="65258"/>
                    <a:pt x="15197" y="68445"/>
                  </a:cubicBezTo>
                  <a:cubicBezTo>
                    <a:pt x="14172" y="69432"/>
                    <a:pt x="13110" y="70382"/>
                    <a:pt x="11985" y="71256"/>
                  </a:cubicBezTo>
                  <a:cubicBezTo>
                    <a:pt x="10873" y="72131"/>
                    <a:pt x="9710" y="72943"/>
                    <a:pt x="8498" y="73693"/>
                  </a:cubicBezTo>
                  <a:cubicBezTo>
                    <a:pt x="7249" y="74493"/>
                    <a:pt x="5949" y="75218"/>
                    <a:pt x="4612" y="75880"/>
                  </a:cubicBezTo>
                  <a:lnTo>
                    <a:pt x="4324" y="76018"/>
                  </a:lnTo>
                  <a:cubicBezTo>
                    <a:pt x="4174" y="76093"/>
                    <a:pt x="3999" y="76180"/>
                    <a:pt x="3812" y="76255"/>
                  </a:cubicBezTo>
                  <a:cubicBezTo>
                    <a:pt x="2662" y="76755"/>
                    <a:pt x="1438" y="77280"/>
                    <a:pt x="188" y="77680"/>
                  </a:cubicBezTo>
                  <a:lnTo>
                    <a:pt x="1" y="77755"/>
                  </a:lnTo>
                  <a:lnTo>
                    <a:pt x="113" y="77792"/>
                  </a:lnTo>
                  <a:cubicBezTo>
                    <a:pt x="3050" y="78767"/>
                    <a:pt x="5861" y="80104"/>
                    <a:pt x="8498" y="81741"/>
                  </a:cubicBezTo>
                  <a:lnTo>
                    <a:pt x="8936" y="82016"/>
                  </a:lnTo>
                  <a:cubicBezTo>
                    <a:pt x="10560" y="83066"/>
                    <a:pt x="12097" y="84228"/>
                    <a:pt x="13559" y="85503"/>
                  </a:cubicBezTo>
                  <a:cubicBezTo>
                    <a:pt x="13634" y="85565"/>
                    <a:pt x="13709" y="85628"/>
                    <a:pt x="13772" y="85690"/>
                  </a:cubicBezTo>
                  <a:cubicBezTo>
                    <a:pt x="13922" y="85815"/>
                    <a:pt x="14072" y="85940"/>
                    <a:pt x="14209" y="86065"/>
                  </a:cubicBezTo>
                  <a:cubicBezTo>
                    <a:pt x="15109" y="86890"/>
                    <a:pt x="15959" y="87752"/>
                    <a:pt x="16771" y="88664"/>
                  </a:cubicBezTo>
                  <a:cubicBezTo>
                    <a:pt x="17184" y="89102"/>
                    <a:pt x="17621" y="89602"/>
                    <a:pt x="18158" y="90264"/>
                  </a:cubicBezTo>
                  <a:cubicBezTo>
                    <a:pt x="18508" y="90689"/>
                    <a:pt x="18871" y="91151"/>
                    <a:pt x="19258" y="91676"/>
                  </a:cubicBezTo>
                  <a:cubicBezTo>
                    <a:pt x="19958" y="92613"/>
                    <a:pt x="20545" y="93463"/>
                    <a:pt x="21070" y="94313"/>
                  </a:cubicBezTo>
                  <a:lnTo>
                    <a:pt x="21270" y="94638"/>
                  </a:lnTo>
                  <a:cubicBezTo>
                    <a:pt x="21857" y="95612"/>
                    <a:pt x="22420" y="96637"/>
                    <a:pt x="22932" y="97662"/>
                  </a:cubicBezTo>
                  <a:cubicBezTo>
                    <a:pt x="22969" y="97737"/>
                    <a:pt x="23007" y="97799"/>
                    <a:pt x="23032" y="97874"/>
                  </a:cubicBezTo>
                  <a:cubicBezTo>
                    <a:pt x="23107" y="98012"/>
                    <a:pt x="23182" y="98137"/>
                    <a:pt x="23244" y="98287"/>
                  </a:cubicBezTo>
                  <a:cubicBezTo>
                    <a:pt x="23519" y="98774"/>
                    <a:pt x="23757" y="99274"/>
                    <a:pt x="23969" y="99799"/>
                  </a:cubicBezTo>
                  <a:lnTo>
                    <a:pt x="24082" y="100086"/>
                  </a:lnTo>
                  <a:cubicBezTo>
                    <a:pt x="24144" y="100224"/>
                    <a:pt x="24194" y="100361"/>
                    <a:pt x="24257" y="100499"/>
                  </a:cubicBezTo>
                  <a:lnTo>
                    <a:pt x="24357" y="100786"/>
                  </a:lnTo>
                  <a:lnTo>
                    <a:pt x="24519" y="101186"/>
                  </a:lnTo>
                  <a:cubicBezTo>
                    <a:pt x="24657" y="101561"/>
                    <a:pt x="24794" y="101911"/>
                    <a:pt x="24919" y="102273"/>
                  </a:cubicBezTo>
                  <a:cubicBezTo>
                    <a:pt x="25144" y="102948"/>
                    <a:pt x="25344" y="103560"/>
                    <a:pt x="25519" y="104160"/>
                  </a:cubicBezTo>
                  <a:cubicBezTo>
                    <a:pt x="25731" y="104860"/>
                    <a:pt x="25919" y="105597"/>
                    <a:pt x="26106" y="106410"/>
                  </a:cubicBezTo>
                  <a:cubicBezTo>
                    <a:pt x="26206" y="106859"/>
                    <a:pt x="26294" y="107322"/>
                    <a:pt x="26381" y="107772"/>
                  </a:cubicBezTo>
                  <a:cubicBezTo>
                    <a:pt x="26394" y="107847"/>
                    <a:pt x="26419" y="107922"/>
                    <a:pt x="26431" y="107997"/>
                  </a:cubicBezTo>
                  <a:cubicBezTo>
                    <a:pt x="26456" y="108109"/>
                    <a:pt x="26469" y="108209"/>
                    <a:pt x="26494" y="108309"/>
                  </a:cubicBezTo>
                  <a:cubicBezTo>
                    <a:pt x="26631" y="109096"/>
                    <a:pt x="26743" y="109896"/>
                    <a:pt x="26843" y="110771"/>
                  </a:cubicBezTo>
                  <a:cubicBezTo>
                    <a:pt x="26868" y="111071"/>
                    <a:pt x="26893" y="111383"/>
                    <a:pt x="26918" y="111683"/>
                  </a:cubicBezTo>
                  <a:cubicBezTo>
                    <a:pt x="27031" y="112920"/>
                    <a:pt x="27093" y="114183"/>
                    <a:pt x="27081" y="115432"/>
                  </a:cubicBezTo>
                  <a:lnTo>
                    <a:pt x="27081" y="115857"/>
                  </a:lnTo>
                  <a:cubicBezTo>
                    <a:pt x="27056" y="117294"/>
                    <a:pt x="26943" y="118719"/>
                    <a:pt x="26768" y="120131"/>
                  </a:cubicBezTo>
                  <a:cubicBezTo>
                    <a:pt x="26768" y="120256"/>
                    <a:pt x="26756" y="120368"/>
                    <a:pt x="26731" y="120481"/>
                  </a:cubicBezTo>
                  <a:cubicBezTo>
                    <a:pt x="26556" y="121731"/>
                    <a:pt x="26319" y="123030"/>
                    <a:pt x="26006" y="124355"/>
                  </a:cubicBezTo>
                  <a:cubicBezTo>
                    <a:pt x="25844" y="124992"/>
                    <a:pt x="25681" y="125630"/>
                    <a:pt x="25519" y="126154"/>
                  </a:cubicBezTo>
                  <a:cubicBezTo>
                    <a:pt x="25331" y="126817"/>
                    <a:pt x="25106" y="127517"/>
                    <a:pt x="24844" y="128279"/>
                  </a:cubicBezTo>
                  <a:cubicBezTo>
                    <a:pt x="24807" y="128379"/>
                    <a:pt x="24782" y="128466"/>
                    <a:pt x="24744" y="128566"/>
                  </a:cubicBezTo>
                  <a:cubicBezTo>
                    <a:pt x="24707" y="128704"/>
                    <a:pt x="24657" y="128841"/>
                    <a:pt x="24607" y="128991"/>
                  </a:cubicBezTo>
                  <a:cubicBezTo>
                    <a:pt x="24282" y="129866"/>
                    <a:pt x="23882" y="130803"/>
                    <a:pt x="23394" y="131840"/>
                  </a:cubicBezTo>
                  <a:cubicBezTo>
                    <a:pt x="23344" y="131953"/>
                    <a:pt x="23294" y="132053"/>
                    <a:pt x="23232" y="132165"/>
                  </a:cubicBezTo>
                  <a:cubicBezTo>
                    <a:pt x="23132" y="132390"/>
                    <a:pt x="23032" y="132628"/>
                    <a:pt x="22919" y="132865"/>
                  </a:cubicBezTo>
                  <a:lnTo>
                    <a:pt x="22882" y="132965"/>
                  </a:lnTo>
                  <a:lnTo>
                    <a:pt x="22882" y="132965"/>
                  </a:lnTo>
                  <a:lnTo>
                    <a:pt x="22969" y="132915"/>
                  </a:lnTo>
                  <a:cubicBezTo>
                    <a:pt x="23132" y="132840"/>
                    <a:pt x="23294" y="132753"/>
                    <a:pt x="23457" y="132690"/>
                  </a:cubicBezTo>
                  <a:lnTo>
                    <a:pt x="23794" y="132540"/>
                  </a:lnTo>
                  <a:cubicBezTo>
                    <a:pt x="24719" y="132103"/>
                    <a:pt x="25631" y="131703"/>
                    <a:pt x="26506" y="131378"/>
                  </a:cubicBezTo>
                  <a:cubicBezTo>
                    <a:pt x="27593" y="130966"/>
                    <a:pt x="28481" y="130653"/>
                    <a:pt x="29305" y="130403"/>
                  </a:cubicBezTo>
                  <a:lnTo>
                    <a:pt x="29368" y="130403"/>
                  </a:lnTo>
                  <a:cubicBezTo>
                    <a:pt x="30193" y="130166"/>
                    <a:pt x="31092" y="129928"/>
                    <a:pt x="32217" y="129678"/>
                  </a:cubicBezTo>
                  <a:cubicBezTo>
                    <a:pt x="32742" y="129566"/>
                    <a:pt x="33292" y="129453"/>
                    <a:pt x="33804" y="129354"/>
                  </a:cubicBezTo>
                  <a:cubicBezTo>
                    <a:pt x="34179" y="129291"/>
                    <a:pt x="34491" y="129254"/>
                    <a:pt x="34816" y="129204"/>
                  </a:cubicBezTo>
                  <a:cubicBezTo>
                    <a:pt x="34954" y="129179"/>
                    <a:pt x="35091" y="129166"/>
                    <a:pt x="35229" y="129141"/>
                  </a:cubicBezTo>
                  <a:cubicBezTo>
                    <a:pt x="36428" y="128979"/>
                    <a:pt x="37416" y="128879"/>
                    <a:pt x="38340" y="128829"/>
                  </a:cubicBezTo>
                  <a:cubicBezTo>
                    <a:pt x="39090" y="128791"/>
                    <a:pt x="39853" y="128766"/>
                    <a:pt x="40602" y="128766"/>
                  </a:cubicBezTo>
                  <a:lnTo>
                    <a:pt x="41627" y="128766"/>
                  </a:lnTo>
                  <a:cubicBezTo>
                    <a:pt x="41964" y="128766"/>
                    <a:pt x="42289" y="128791"/>
                    <a:pt x="42614" y="128804"/>
                  </a:cubicBezTo>
                  <a:lnTo>
                    <a:pt x="42939" y="128816"/>
                  </a:lnTo>
                  <a:cubicBezTo>
                    <a:pt x="43327" y="128841"/>
                    <a:pt x="43926" y="128879"/>
                    <a:pt x="44451" y="128941"/>
                  </a:cubicBezTo>
                  <a:cubicBezTo>
                    <a:pt x="44564" y="128941"/>
                    <a:pt x="44689" y="128954"/>
                    <a:pt x="44814" y="128979"/>
                  </a:cubicBezTo>
                  <a:cubicBezTo>
                    <a:pt x="44889" y="128979"/>
                    <a:pt x="44951" y="128991"/>
                    <a:pt x="45026" y="129004"/>
                  </a:cubicBezTo>
                  <a:cubicBezTo>
                    <a:pt x="45526" y="129066"/>
                    <a:pt x="46076" y="129129"/>
                    <a:pt x="46613" y="129204"/>
                  </a:cubicBezTo>
                  <a:cubicBezTo>
                    <a:pt x="47151" y="129291"/>
                    <a:pt x="47700" y="129379"/>
                    <a:pt x="48250" y="129491"/>
                  </a:cubicBezTo>
                  <a:lnTo>
                    <a:pt x="48538" y="129553"/>
                  </a:lnTo>
                  <a:cubicBezTo>
                    <a:pt x="49750" y="129803"/>
                    <a:pt x="50975" y="130116"/>
                    <a:pt x="52174" y="130491"/>
                  </a:cubicBezTo>
                  <a:cubicBezTo>
                    <a:pt x="53374" y="130866"/>
                    <a:pt x="54549" y="131278"/>
                    <a:pt x="55711" y="131765"/>
                  </a:cubicBezTo>
                  <a:lnTo>
                    <a:pt x="55936" y="131853"/>
                  </a:lnTo>
                  <a:cubicBezTo>
                    <a:pt x="57248" y="132415"/>
                    <a:pt x="58548" y="133040"/>
                    <a:pt x="59797" y="133727"/>
                  </a:cubicBezTo>
                  <a:cubicBezTo>
                    <a:pt x="59885" y="133777"/>
                    <a:pt x="59972" y="133840"/>
                    <a:pt x="60072" y="133890"/>
                  </a:cubicBezTo>
                  <a:cubicBezTo>
                    <a:pt x="60160" y="133940"/>
                    <a:pt x="60222" y="133990"/>
                    <a:pt x="60310" y="134027"/>
                  </a:cubicBezTo>
                  <a:cubicBezTo>
                    <a:pt x="62921" y="135527"/>
                    <a:pt x="65358" y="137339"/>
                    <a:pt x="67570" y="139401"/>
                  </a:cubicBezTo>
                  <a:cubicBezTo>
                    <a:pt x="68433" y="140213"/>
                    <a:pt x="69270" y="141075"/>
                    <a:pt x="70057" y="141975"/>
                  </a:cubicBezTo>
                  <a:cubicBezTo>
                    <a:pt x="70532" y="142525"/>
                    <a:pt x="70957" y="143025"/>
                    <a:pt x="71344" y="143512"/>
                  </a:cubicBezTo>
                  <a:cubicBezTo>
                    <a:pt x="72506" y="144962"/>
                    <a:pt x="73569" y="146486"/>
                    <a:pt x="74531" y="148086"/>
                  </a:cubicBezTo>
                  <a:cubicBezTo>
                    <a:pt x="74606" y="148224"/>
                    <a:pt x="74681" y="148348"/>
                    <a:pt x="74743" y="148486"/>
                  </a:cubicBezTo>
                  <a:lnTo>
                    <a:pt x="74906" y="148773"/>
                  </a:lnTo>
                  <a:lnTo>
                    <a:pt x="75081" y="149061"/>
                  </a:lnTo>
                  <a:cubicBezTo>
                    <a:pt x="75318" y="149511"/>
                    <a:pt x="75568" y="149986"/>
                    <a:pt x="75881" y="150610"/>
                  </a:cubicBezTo>
                  <a:lnTo>
                    <a:pt x="76056" y="150960"/>
                  </a:lnTo>
                  <a:cubicBezTo>
                    <a:pt x="76255" y="151373"/>
                    <a:pt x="76468" y="151798"/>
                    <a:pt x="76655" y="152222"/>
                  </a:cubicBezTo>
                  <a:lnTo>
                    <a:pt x="76680" y="152310"/>
                  </a:lnTo>
                  <a:cubicBezTo>
                    <a:pt x="77130" y="153310"/>
                    <a:pt x="77555" y="154372"/>
                    <a:pt x="77930" y="155472"/>
                  </a:cubicBezTo>
                  <a:cubicBezTo>
                    <a:pt x="77943" y="155509"/>
                    <a:pt x="77968" y="155547"/>
                    <a:pt x="77980" y="155584"/>
                  </a:cubicBezTo>
                  <a:cubicBezTo>
                    <a:pt x="77993" y="155622"/>
                    <a:pt x="78005" y="155659"/>
                    <a:pt x="78018" y="155697"/>
                  </a:cubicBezTo>
                  <a:lnTo>
                    <a:pt x="78055" y="155809"/>
                  </a:lnTo>
                  <a:lnTo>
                    <a:pt x="78093" y="155697"/>
                  </a:lnTo>
                  <a:cubicBezTo>
                    <a:pt x="78755" y="153697"/>
                    <a:pt x="79580" y="151760"/>
                    <a:pt x="80554" y="149898"/>
                  </a:cubicBezTo>
                  <a:lnTo>
                    <a:pt x="80554" y="149886"/>
                  </a:lnTo>
                  <a:lnTo>
                    <a:pt x="80554" y="149873"/>
                  </a:lnTo>
                  <a:cubicBezTo>
                    <a:pt x="80542" y="149861"/>
                    <a:pt x="80542" y="149848"/>
                    <a:pt x="80554" y="149836"/>
                  </a:cubicBezTo>
                  <a:cubicBezTo>
                    <a:pt x="81179" y="148611"/>
                    <a:pt x="81892" y="147436"/>
                    <a:pt x="82654" y="146287"/>
                  </a:cubicBezTo>
                  <a:cubicBezTo>
                    <a:pt x="82966" y="145824"/>
                    <a:pt x="83291" y="145349"/>
                    <a:pt x="83591" y="144962"/>
                  </a:cubicBezTo>
                  <a:cubicBezTo>
                    <a:pt x="83804" y="144649"/>
                    <a:pt x="84028" y="144350"/>
                    <a:pt x="84253" y="144062"/>
                  </a:cubicBezTo>
                  <a:cubicBezTo>
                    <a:pt x="85403" y="142563"/>
                    <a:pt x="86653" y="141163"/>
                    <a:pt x="87990" y="139838"/>
                  </a:cubicBezTo>
                  <a:lnTo>
                    <a:pt x="88090" y="139763"/>
                  </a:lnTo>
                  <a:cubicBezTo>
                    <a:pt x="88602" y="139251"/>
                    <a:pt x="89077" y="138814"/>
                    <a:pt x="89540" y="138414"/>
                  </a:cubicBezTo>
                  <a:lnTo>
                    <a:pt x="89914" y="138101"/>
                  </a:lnTo>
                  <a:cubicBezTo>
                    <a:pt x="90714" y="137414"/>
                    <a:pt x="91551" y="136764"/>
                    <a:pt x="92401" y="136152"/>
                  </a:cubicBezTo>
                  <a:lnTo>
                    <a:pt x="92589" y="136014"/>
                  </a:lnTo>
                  <a:cubicBezTo>
                    <a:pt x="92676" y="135939"/>
                    <a:pt x="92776" y="135877"/>
                    <a:pt x="92864" y="135802"/>
                  </a:cubicBezTo>
                  <a:cubicBezTo>
                    <a:pt x="95226" y="134165"/>
                    <a:pt x="97750" y="132778"/>
                    <a:pt x="100387" y="131678"/>
                  </a:cubicBezTo>
                  <a:cubicBezTo>
                    <a:pt x="100512" y="131615"/>
                    <a:pt x="100649" y="131565"/>
                    <a:pt x="100787" y="131515"/>
                  </a:cubicBezTo>
                  <a:cubicBezTo>
                    <a:pt x="100912" y="131465"/>
                    <a:pt x="101024" y="131428"/>
                    <a:pt x="101136" y="131378"/>
                  </a:cubicBezTo>
                  <a:lnTo>
                    <a:pt x="101361" y="131291"/>
                  </a:lnTo>
                  <a:cubicBezTo>
                    <a:pt x="101674" y="131166"/>
                    <a:pt x="101986" y="131041"/>
                    <a:pt x="102311" y="130928"/>
                  </a:cubicBezTo>
                  <a:lnTo>
                    <a:pt x="102973" y="130716"/>
                  </a:lnTo>
                  <a:cubicBezTo>
                    <a:pt x="103323" y="130591"/>
                    <a:pt x="103786" y="130428"/>
                    <a:pt x="104261" y="130291"/>
                  </a:cubicBezTo>
                  <a:lnTo>
                    <a:pt x="105048" y="130078"/>
                  </a:lnTo>
                  <a:lnTo>
                    <a:pt x="105335" y="129991"/>
                  </a:lnTo>
                  <a:cubicBezTo>
                    <a:pt x="105460" y="129953"/>
                    <a:pt x="105598" y="129916"/>
                    <a:pt x="105735" y="129878"/>
                  </a:cubicBezTo>
                  <a:lnTo>
                    <a:pt x="106248" y="129753"/>
                  </a:lnTo>
                  <a:lnTo>
                    <a:pt x="107085" y="129566"/>
                  </a:lnTo>
                  <a:lnTo>
                    <a:pt x="108097" y="129354"/>
                  </a:lnTo>
                  <a:lnTo>
                    <a:pt x="108247" y="129354"/>
                  </a:lnTo>
                  <a:cubicBezTo>
                    <a:pt x="108522" y="129304"/>
                    <a:pt x="108809" y="129254"/>
                    <a:pt x="109084" y="129216"/>
                  </a:cubicBezTo>
                  <a:lnTo>
                    <a:pt x="109184" y="129191"/>
                  </a:lnTo>
                  <a:cubicBezTo>
                    <a:pt x="109547" y="129141"/>
                    <a:pt x="109884" y="129079"/>
                    <a:pt x="110247" y="129041"/>
                  </a:cubicBezTo>
                  <a:cubicBezTo>
                    <a:pt x="110559" y="128991"/>
                    <a:pt x="110834" y="128966"/>
                    <a:pt x="111121" y="128929"/>
                  </a:cubicBezTo>
                  <a:cubicBezTo>
                    <a:pt x="111459" y="128891"/>
                    <a:pt x="111834" y="128854"/>
                    <a:pt x="112246" y="128816"/>
                  </a:cubicBezTo>
                  <a:cubicBezTo>
                    <a:pt x="112421" y="128816"/>
                    <a:pt x="112596" y="128804"/>
                    <a:pt x="112771" y="128791"/>
                  </a:cubicBezTo>
                  <a:cubicBezTo>
                    <a:pt x="112883" y="128779"/>
                    <a:pt x="113008" y="128766"/>
                    <a:pt x="113121" y="128754"/>
                  </a:cubicBezTo>
                  <a:cubicBezTo>
                    <a:pt x="113458" y="128729"/>
                    <a:pt x="113833" y="128716"/>
                    <a:pt x="114271" y="128704"/>
                  </a:cubicBezTo>
                  <a:lnTo>
                    <a:pt x="116083" y="128704"/>
                  </a:lnTo>
                  <a:cubicBezTo>
                    <a:pt x="116495" y="128704"/>
                    <a:pt x="116907" y="128704"/>
                    <a:pt x="117320" y="128741"/>
                  </a:cubicBezTo>
                  <a:lnTo>
                    <a:pt x="118269" y="128804"/>
                  </a:lnTo>
                  <a:cubicBezTo>
                    <a:pt x="118669" y="128829"/>
                    <a:pt x="119082" y="128854"/>
                    <a:pt x="119494" y="128904"/>
                  </a:cubicBezTo>
                  <a:lnTo>
                    <a:pt x="120444" y="129016"/>
                  </a:lnTo>
                  <a:cubicBezTo>
                    <a:pt x="120906" y="129066"/>
                    <a:pt x="121281" y="129129"/>
                    <a:pt x="121644" y="129191"/>
                  </a:cubicBezTo>
                  <a:cubicBezTo>
                    <a:pt x="122006" y="129254"/>
                    <a:pt x="122306" y="129291"/>
                    <a:pt x="122581" y="129341"/>
                  </a:cubicBezTo>
                  <a:cubicBezTo>
                    <a:pt x="122943" y="129404"/>
                    <a:pt x="123331" y="129491"/>
                    <a:pt x="123781" y="129591"/>
                  </a:cubicBezTo>
                  <a:lnTo>
                    <a:pt x="124705" y="129791"/>
                  </a:lnTo>
                  <a:cubicBezTo>
                    <a:pt x="125080" y="129878"/>
                    <a:pt x="125480" y="129991"/>
                    <a:pt x="125917" y="130103"/>
                  </a:cubicBezTo>
                  <a:lnTo>
                    <a:pt x="126167" y="130166"/>
                  </a:lnTo>
                  <a:lnTo>
                    <a:pt x="126405" y="130241"/>
                  </a:lnTo>
                  <a:cubicBezTo>
                    <a:pt x="126542" y="130278"/>
                    <a:pt x="126667" y="130303"/>
                    <a:pt x="126792" y="130353"/>
                  </a:cubicBezTo>
                  <a:cubicBezTo>
                    <a:pt x="127180" y="130466"/>
                    <a:pt x="127567" y="130591"/>
                    <a:pt x="127942" y="130716"/>
                  </a:cubicBezTo>
                  <a:lnTo>
                    <a:pt x="128042" y="130753"/>
                  </a:lnTo>
                  <a:cubicBezTo>
                    <a:pt x="128154" y="130791"/>
                    <a:pt x="128254" y="130816"/>
                    <a:pt x="128367" y="130853"/>
                  </a:cubicBezTo>
                  <a:cubicBezTo>
                    <a:pt x="128517" y="130903"/>
                    <a:pt x="128692" y="130966"/>
                    <a:pt x="128854" y="131028"/>
                  </a:cubicBezTo>
                  <a:cubicBezTo>
                    <a:pt x="129142" y="131128"/>
                    <a:pt x="129417" y="131228"/>
                    <a:pt x="129691" y="131340"/>
                  </a:cubicBezTo>
                  <a:lnTo>
                    <a:pt x="130216" y="131540"/>
                  </a:lnTo>
                  <a:lnTo>
                    <a:pt x="130879" y="131803"/>
                  </a:lnTo>
                  <a:cubicBezTo>
                    <a:pt x="131016" y="131853"/>
                    <a:pt x="131141" y="131915"/>
                    <a:pt x="131279" y="131978"/>
                  </a:cubicBezTo>
                  <a:cubicBezTo>
                    <a:pt x="131416" y="132040"/>
                    <a:pt x="131541" y="132103"/>
                    <a:pt x="131678" y="132153"/>
                  </a:cubicBezTo>
                  <a:lnTo>
                    <a:pt x="131728" y="132178"/>
                  </a:lnTo>
                  <a:cubicBezTo>
                    <a:pt x="132091" y="132340"/>
                    <a:pt x="132478" y="132515"/>
                    <a:pt x="132841" y="132665"/>
                  </a:cubicBezTo>
                  <a:lnTo>
                    <a:pt x="132928" y="132665"/>
                  </a:lnTo>
                  <a:lnTo>
                    <a:pt x="132928" y="132603"/>
                  </a:lnTo>
                  <a:lnTo>
                    <a:pt x="132928" y="132590"/>
                  </a:lnTo>
                  <a:cubicBezTo>
                    <a:pt x="132503" y="131740"/>
                    <a:pt x="132103" y="130828"/>
                    <a:pt x="131666" y="129716"/>
                  </a:cubicBezTo>
                  <a:cubicBezTo>
                    <a:pt x="131241" y="128641"/>
                    <a:pt x="130916" y="127779"/>
                    <a:pt x="130641" y="126904"/>
                  </a:cubicBezTo>
                  <a:cubicBezTo>
                    <a:pt x="129179" y="122193"/>
                    <a:pt x="128604" y="117244"/>
                    <a:pt x="128942" y="112308"/>
                  </a:cubicBezTo>
                  <a:cubicBezTo>
                    <a:pt x="128942" y="112208"/>
                    <a:pt x="128954" y="112108"/>
                    <a:pt x="128967" y="111996"/>
                  </a:cubicBezTo>
                  <a:cubicBezTo>
                    <a:pt x="128979" y="111933"/>
                    <a:pt x="128992" y="111871"/>
                    <a:pt x="128992" y="111796"/>
                  </a:cubicBezTo>
                  <a:cubicBezTo>
                    <a:pt x="129317" y="108059"/>
                    <a:pt x="130166" y="104373"/>
                    <a:pt x="131528" y="100874"/>
                  </a:cubicBezTo>
                  <a:lnTo>
                    <a:pt x="131628" y="100611"/>
                  </a:lnTo>
                  <a:cubicBezTo>
                    <a:pt x="131691" y="100424"/>
                    <a:pt x="131766" y="100224"/>
                    <a:pt x="131853" y="100036"/>
                  </a:cubicBezTo>
                  <a:cubicBezTo>
                    <a:pt x="131866" y="99986"/>
                    <a:pt x="131878" y="99949"/>
                    <a:pt x="131903" y="99911"/>
                  </a:cubicBezTo>
                  <a:cubicBezTo>
                    <a:pt x="135765" y="90651"/>
                    <a:pt x="143025" y="83216"/>
                    <a:pt x="152186" y="79142"/>
                  </a:cubicBezTo>
                  <a:cubicBezTo>
                    <a:pt x="153285" y="78642"/>
                    <a:pt x="154422" y="78192"/>
                    <a:pt x="155572" y="77805"/>
                  </a:cubicBezTo>
                  <a:lnTo>
                    <a:pt x="155672" y="77780"/>
                  </a:lnTo>
                  <a:lnTo>
                    <a:pt x="155585" y="77742"/>
                  </a:lnTo>
                  <a:cubicBezTo>
                    <a:pt x="155135" y="77555"/>
                    <a:pt x="154685" y="77380"/>
                    <a:pt x="154248" y="77205"/>
                  </a:cubicBezTo>
                  <a:lnTo>
                    <a:pt x="153810" y="77042"/>
                  </a:lnTo>
                  <a:cubicBezTo>
                    <a:pt x="152823" y="76643"/>
                    <a:pt x="151798" y="76193"/>
                    <a:pt x="150698" y="75643"/>
                  </a:cubicBezTo>
                  <a:cubicBezTo>
                    <a:pt x="142576" y="71606"/>
                    <a:pt x="136090" y="64883"/>
                    <a:pt x="132366" y="56598"/>
                  </a:cubicBezTo>
                  <a:lnTo>
                    <a:pt x="132241" y="56335"/>
                  </a:lnTo>
                  <a:cubicBezTo>
                    <a:pt x="132103" y="56048"/>
                    <a:pt x="131966" y="55748"/>
                    <a:pt x="131853" y="55448"/>
                  </a:cubicBezTo>
                  <a:cubicBezTo>
                    <a:pt x="130079" y="51162"/>
                    <a:pt x="129067" y="46600"/>
                    <a:pt x="128892" y="41977"/>
                  </a:cubicBezTo>
                  <a:cubicBezTo>
                    <a:pt x="128867" y="41414"/>
                    <a:pt x="128854" y="40827"/>
                    <a:pt x="128854" y="40190"/>
                  </a:cubicBezTo>
                  <a:cubicBezTo>
                    <a:pt x="128892" y="34204"/>
                    <a:pt x="130266" y="28305"/>
                    <a:pt x="132903" y="22932"/>
                  </a:cubicBezTo>
                  <a:lnTo>
                    <a:pt x="132953" y="22819"/>
                  </a:lnTo>
                  <a:lnTo>
                    <a:pt x="132853" y="22869"/>
                  </a:lnTo>
                  <a:cubicBezTo>
                    <a:pt x="132266" y="23169"/>
                    <a:pt x="131628" y="23457"/>
                    <a:pt x="130866" y="23782"/>
                  </a:cubicBezTo>
                  <a:lnTo>
                    <a:pt x="130191" y="24044"/>
                  </a:lnTo>
                  <a:cubicBezTo>
                    <a:pt x="129791" y="24206"/>
                    <a:pt x="129317" y="24406"/>
                    <a:pt x="128829" y="24556"/>
                  </a:cubicBezTo>
                  <a:cubicBezTo>
                    <a:pt x="128567" y="24656"/>
                    <a:pt x="128304" y="24744"/>
                    <a:pt x="128042" y="24831"/>
                  </a:cubicBezTo>
                  <a:lnTo>
                    <a:pt x="128029" y="24831"/>
                  </a:lnTo>
                  <a:cubicBezTo>
                    <a:pt x="127567" y="24981"/>
                    <a:pt x="127167" y="25119"/>
                    <a:pt x="126780" y="25231"/>
                  </a:cubicBezTo>
                  <a:lnTo>
                    <a:pt x="125880" y="25481"/>
                  </a:lnTo>
                  <a:cubicBezTo>
                    <a:pt x="125480" y="25594"/>
                    <a:pt x="125080" y="25706"/>
                    <a:pt x="124668" y="25793"/>
                  </a:cubicBezTo>
                  <a:cubicBezTo>
                    <a:pt x="124355" y="25868"/>
                    <a:pt x="124055" y="25931"/>
                    <a:pt x="123756" y="25993"/>
                  </a:cubicBezTo>
                  <a:cubicBezTo>
                    <a:pt x="123356" y="26081"/>
                    <a:pt x="122943" y="26168"/>
                    <a:pt x="122543" y="26243"/>
                  </a:cubicBezTo>
                  <a:lnTo>
                    <a:pt x="121606" y="26406"/>
                  </a:lnTo>
                  <a:cubicBezTo>
                    <a:pt x="121244" y="26456"/>
                    <a:pt x="120856" y="26518"/>
                    <a:pt x="120394" y="26581"/>
                  </a:cubicBezTo>
                  <a:lnTo>
                    <a:pt x="119444" y="26693"/>
                  </a:lnTo>
                  <a:cubicBezTo>
                    <a:pt x="119044" y="26731"/>
                    <a:pt x="118644" y="26756"/>
                    <a:pt x="118257" y="26781"/>
                  </a:cubicBezTo>
                  <a:lnTo>
                    <a:pt x="118219" y="26781"/>
                  </a:lnTo>
                  <a:cubicBezTo>
                    <a:pt x="118032" y="26781"/>
                    <a:pt x="117832" y="26806"/>
                    <a:pt x="117645" y="26818"/>
                  </a:cubicBezTo>
                  <a:cubicBezTo>
                    <a:pt x="117520" y="26831"/>
                    <a:pt x="117395" y="26843"/>
                    <a:pt x="117270" y="26843"/>
                  </a:cubicBezTo>
                  <a:cubicBezTo>
                    <a:pt x="116857" y="26843"/>
                    <a:pt x="116432" y="26856"/>
                    <a:pt x="116020" y="26881"/>
                  </a:cubicBezTo>
                  <a:lnTo>
                    <a:pt x="114196" y="26881"/>
                  </a:lnTo>
                  <a:cubicBezTo>
                    <a:pt x="113883" y="26881"/>
                    <a:pt x="113558" y="26856"/>
                    <a:pt x="113246" y="26843"/>
                  </a:cubicBezTo>
                  <a:lnTo>
                    <a:pt x="112171" y="26768"/>
                  </a:lnTo>
                  <a:lnTo>
                    <a:pt x="111034" y="26656"/>
                  </a:lnTo>
                  <a:cubicBezTo>
                    <a:pt x="110746" y="26631"/>
                    <a:pt x="110472" y="26593"/>
                    <a:pt x="110159" y="26556"/>
                  </a:cubicBezTo>
                  <a:lnTo>
                    <a:pt x="109022" y="26381"/>
                  </a:lnTo>
                  <a:cubicBezTo>
                    <a:pt x="108747" y="26331"/>
                    <a:pt x="108460" y="26293"/>
                    <a:pt x="108172" y="26231"/>
                  </a:cubicBezTo>
                  <a:cubicBezTo>
                    <a:pt x="107760" y="26156"/>
                    <a:pt x="107360" y="26081"/>
                    <a:pt x="107010" y="25993"/>
                  </a:cubicBezTo>
                  <a:lnTo>
                    <a:pt x="106185" y="25818"/>
                  </a:lnTo>
                  <a:lnTo>
                    <a:pt x="106048" y="25781"/>
                  </a:lnTo>
                  <a:cubicBezTo>
                    <a:pt x="105660" y="25681"/>
                    <a:pt x="105273" y="25569"/>
                    <a:pt x="104985" y="25494"/>
                  </a:cubicBezTo>
                  <a:lnTo>
                    <a:pt x="104960" y="25494"/>
                  </a:lnTo>
                  <a:cubicBezTo>
                    <a:pt x="104711" y="25419"/>
                    <a:pt x="104461" y="25356"/>
                    <a:pt x="104211" y="25281"/>
                  </a:cubicBezTo>
                  <a:cubicBezTo>
                    <a:pt x="103848" y="25181"/>
                    <a:pt x="103498" y="25056"/>
                    <a:pt x="103148" y="24944"/>
                  </a:cubicBezTo>
                  <a:lnTo>
                    <a:pt x="102899" y="24869"/>
                  </a:lnTo>
                  <a:lnTo>
                    <a:pt x="102636" y="24781"/>
                  </a:lnTo>
                  <a:cubicBezTo>
                    <a:pt x="102511" y="24744"/>
                    <a:pt x="102386" y="24694"/>
                    <a:pt x="102261" y="24656"/>
                  </a:cubicBezTo>
                  <a:cubicBezTo>
                    <a:pt x="101474" y="24369"/>
                    <a:pt x="100887" y="24144"/>
                    <a:pt x="100337" y="23919"/>
                  </a:cubicBezTo>
                  <a:cubicBezTo>
                    <a:pt x="97700" y="22819"/>
                    <a:pt x="95188" y="21445"/>
                    <a:pt x="92851" y="19808"/>
                  </a:cubicBezTo>
                  <a:cubicBezTo>
                    <a:pt x="92751" y="19733"/>
                    <a:pt x="92651" y="19658"/>
                    <a:pt x="92539" y="19583"/>
                  </a:cubicBezTo>
                  <a:lnTo>
                    <a:pt x="92439" y="19495"/>
                  </a:lnTo>
                  <a:cubicBezTo>
                    <a:pt x="87478" y="15946"/>
                    <a:pt x="83416" y="11297"/>
                    <a:pt x="80567" y="5899"/>
                  </a:cubicBezTo>
                  <a:cubicBezTo>
                    <a:pt x="79567" y="4037"/>
                    <a:pt x="78742" y="2100"/>
                    <a:pt x="78068" y="100"/>
                  </a:cubicBezTo>
                  <a:lnTo>
                    <a:pt x="78030" y="0"/>
                  </a:lnTo>
                  <a:close/>
                </a:path>
              </a:pathLst>
            </a:custGeom>
            <a:gradFill>
              <a:gsLst>
                <a:gs pos="0">
                  <a:schemeClr val="accent6"/>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7"/>
          <p:cNvSpPr/>
          <p:nvPr/>
        </p:nvSpPr>
        <p:spPr>
          <a:xfrm>
            <a:off x="6027389" y="534996"/>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71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6196027" y="423902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56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5"/>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591" name="Google Shape;591;p55"/>
          <p:cNvPicPr preferRelativeResize="0"/>
          <p:nvPr/>
        </p:nvPicPr>
        <p:blipFill>
          <a:blip r:embed="rId3">
            <a:alphaModFix/>
          </a:blip>
          <a:stretch>
            <a:fillRect/>
          </a:stretch>
        </p:blipFill>
        <p:spPr>
          <a:xfrm>
            <a:off x="1280600" y="468050"/>
            <a:ext cx="1945741" cy="4207401"/>
          </a:xfrm>
          <a:prstGeom prst="rect">
            <a:avLst/>
          </a:prstGeom>
          <a:noFill/>
          <a:ln>
            <a:noFill/>
          </a:ln>
        </p:spPr>
      </p:pic>
      <p:pic>
        <p:nvPicPr>
          <p:cNvPr id="592" name="Google Shape;592;p55"/>
          <p:cNvPicPr preferRelativeResize="0"/>
          <p:nvPr/>
        </p:nvPicPr>
        <p:blipFill>
          <a:blip r:embed="rId4">
            <a:alphaModFix/>
          </a:blip>
          <a:stretch>
            <a:fillRect/>
          </a:stretch>
        </p:blipFill>
        <p:spPr>
          <a:xfrm>
            <a:off x="3599126" y="468050"/>
            <a:ext cx="1945741" cy="4207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6"/>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598" name="Google Shape;598;p56"/>
          <p:cNvPicPr preferRelativeResize="0"/>
          <p:nvPr/>
        </p:nvPicPr>
        <p:blipFill>
          <a:blip r:embed="rId3">
            <a:alphaModFix/>
          </a:blip>
          <a:stretch>
            <a:fillRect/>
          </a:stretch>
        </p:blipFill>
        <p:spPr>
          <a:xfrm>
            <a:off x="1280600" y="468050"/>
            <a:ext cx="1945741" cy="4207401"/>
          </a:xfrm>
          <a:prstGeom prst="rect">
            <a:avLst/>
          </a:prstGeom>
          <a:noFill/>
          <a:ln>
            <a:noFill/>
          </a:ln>
        </p:spPr>
      </p:pic>
      <p:pic>
        <p:nvPicPr>
          <p:cNvPr id="599" name="Google Shape;599;p56"/>
          <p:cNvPicPr preferRelativeResize="0"/>
          <p:nvPr/>
        </p:nvPicPr>
        <p:blipFill>
          <a:blip r:embed="rId4">
            <a:alphaModFix/>
          </a:blip>
          <a:stretch>
            <a:fillRect/>
          </a:stretch>
        </p:blipFill>
        <p:spPr>
          <a:xfrm>
            <a:off x="3599126" y="468050"/>
            <a:ext cx="1945741" cy="4207401"/>
          </a:xfrm>
          <a:prstGeom prst="rect">
            <a:avLst/>
          </a:prstGeom>
          <a:noFill/>
          <a:ln>
            <a:noFill/>
          </a:ln>
        </p:spPr>
      </p:pic>
      <p:pic>
        <p:nvPicPr>
          <p:cNvPr id="600" name="Google Shape;600;p56"/>
          <p:cNvPicPr preferRelativeResize="0"/>
          <p:nvPr/>
        </p:nvPicPr>
        <p:blipFill>
          <a:blip r:embed="rId5">
            <a:alphaModFix/>
          </a:blip>
          <a:stretch>
            <a:fillRect/>
          </a:stretch>
        </p:blipFill>
        <p:spPr>
          <a:xfrm>
            <a:off x="5917658" y="468050"/>
            <a:ext cx="1945741" cy="4207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7"/>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606" name="Google Shape;606;p57"/>
          <p:cNvPicPr preferRelativeResize="0"/>
          <p:nvPr/>
        </p:nvPicPr>
        <p:blipFill>
          <a:blip r:embed="rId3">
            <a:alphaModFix/>
          </a:blip>
          <a:stretch>
            <a:fillRect/>
          </a:stretch>
        </p:blipFill>
        <p:spPr>
          <a:xfrm>
            <a:off x="3698799" y="468050"/>
            <a:ext cx="1945750" cy="42073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8"/>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612" name="Google Shape;612;p58"/>
          <p:cNvPicPr preferRelativeResize="0"/>
          <p:nvPr/>
        </p:nvPicPr>
        <p:blipFill>
          <a:blip r:embed="rId3">
            <a:alphaModFix/>
          </a:blip>
          <a:stretch>
            <a:fillRect/>
          </a:stretch>
        </p:blipFill>
        <p:spPr>
          <a:xfrm>
            <a:off x="3698799" y="468050"/>
            <a:ext cx="1945750" cy="4207398"/>
          </a:xfrm>
          <a:prstGeom prst="rect">
            <a:avLst/>
          </a:prstGeom>
          <a:noFill/>
          <a:ln>
            <a:noFill/>
          </a:ln>
        </p:spPr>
      </p:pic>
      <p:pic>
        <p:nvPicPr>
          <p:cNvPr id="613" name="Google Shape;613;p58"/>
          <p:cNvPicPr preferRelativeResize="0"/>
          <p:nvPr/>
        </p:nvPicPr>
        <p:blipFill>
          <a:blip r:embed="rId4">
            <a:alphaModFix/>
          </a:blip>
          <a:stretch>
            <a:fillRect/>
          </a:stretch>
        </p:blipFill>
        <p:spPr>
          <a:xfrm>
            <a:off x="5999000" y="468049"/>
            <a:ext cx="1945750" cy="42074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9"/>
          <p:cNvSpPr txBox="1"/>
          <p:nvPr>
            <p:ph type="title"/>
          </p:nvPr>
        </p:nvSpPr>
        <p:spPr>
          <a:xfrm>
            <a:off x="354525" y="341525"/>
            <a:ext cx="26913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A TAPE</a:t>
            </a:r>
            <a:endParaRPr/>
          </a:p>
        </p:txBody>
      </p:sp>
      <p:pic>
        <p:nvPicPr>
          <p:cNvPr id="619" name="Google Shape;619;p59"/>
          <p:cNvPicPr preferRelativeResize="0"/>
          <p:nvPr/>
        </p:nvPicPr>
        <p:blipFill>
          <a:blip r:embed="rId3">
            <a:alphaModFix/>
          </a:blip>
          <a:stretch>
            <a:fillRect/>
          </a:stretch>
        </p:blipFill>
        <p:spPr>
          <a:xfrm>
            <a:off x="6800600" y="663500"/>
            <a:ext cx="1764400" cy="3815282"/>
          </a:xfrm>
          <a:prstGeom prst="rect">
            <a:avLst/>
          </a:prstGeom>
          <a:noFill/>
          <a:ln>
            <a:noFill/>
          </a:ln>
        </p:spPr>
      </p:pic>
      <p:pic>
        <p:nvPicPr>
          <p:cNvPr id="620" name="Google Shape;620;p59"/>
          <p:cNvPicPr preferRelativeResize="0"/>
          <p:nvPr/>
        </p:nvPicPr>
        <p:blipFill>
          <a:blip r:embed="rId4">
            <a:alphaModFix/>
          </a:blip>
          <a:stretch>
            <a:fillRect/>
          </a:stretch>
        </p:blipFill>
        <p:spPr>
          <a:xfrm>
            <a:off x="4908097" y="663500"/>
            <a:ext cx="1764400" cy="3816499"/>
          </a:xfrm>
          <a:prstGeom prst="rect">
            <a:avLst/>
          </a:prstGeom>
          <a:noFill/>
          <a:ln>
            <a:noFill/>
          </a:ln>
        </p:spPr>
      </p:pic>
      <p:sp>
        <p:nvSpPr>
          <p:cNvPr id="621" name="Google Shape;621;p59"/>
          <p:cNvSpPr txBox="1"/>
          <p:nvPr>
            <p:ph idx="4294967295" type="body"/>
          </p:nvPr>
        </p:nvSpPr>
        <p:spPr>
          <a:xfrm>
            <a:off x="4908100" y="4471750"/>
            <a:ext cx="10557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roxima Nova"/>
                <a:ea typeface="Proxima Nova"/>
                <a:cs typeface="Proxima Nova"/>
                <a:sym typeface="Proxima Nova"/>
              </a:rPr>
              <a:t>V2: </a:t>
            </a:r>
            <a:endParaRPr/>
          </a:p>
        </p:txBody>
      </p:sp>
      <p:sp>
        <p:nvSpPr>
          <p:cNvPr id="622" name="Google Shape;622;p59"/>
          <p:cNvSpPr txBox="1"/>
          <p:nvPr>
            <p:ph idx="4294967295" type="body"/>
          </p:nvPr>
        </p:nvSpPr>
        <p:spPr>
          <a:xfrm>
            <a:off x="7109675" y="4471750"/>
            <a:ext cx="10557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roxima Nova"/>
                <a:ea typeface="Proxima Nova"/>
                <a:cs typeface="Proxima Nova"/>
                <a:sym typeface="Proxima Nova"/>
              </a:rPr>
              <a:t>V3: </a:t>
            </a:r>
            <a:endParaRPr/>
          </a:p>
        </p:txBody>
      </p:sp>
      <p:sp>
        <p:nvSpPr>
          <p:cNvPr id="623" name="Google Shape;623;p59"/>
          <p:cNvSpPr txBox="1"/>
          <p:nvPr/>
        </p:nvSpPr>
        <p:spPr>
          <a:xfrm>
            <a:off x="260100" y="1511300"/>
            <a:ext cx="4004700" cy="3417000"/>
          </a:xfrm>
          <a:prstGeom prst="rect">
            <a:avLst/>
          </a:prstGeom>
          <a:noFill/>
          <a:ln>
            <a:noFill/>
          </a:ln>
        </p:spPr>
        <p:txBody>
          <a:bodyPr anchorCtr="0" anchor="t" bIns="91425" lIns="91425" spcFirstLastPara="1" rIns="91425" wrap="square" tIns="91425">
            <a:noAutofit/>
          </a:bodyPr>
          <a:lstStyle/>
          <a:p>
            <a:pPr indent="-317500" lvl="1" marL="6858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More of robust implementation as opposed to a static one from v2 with few UI changes</a:t>
            </a:r>
            <a:endParaRPr>
              <a:solidFill>
                <a:schemeClr val="dk1"/>
              </a:solidFill>
              <a:latin typeface="Proxima Nova"/>
              <a:ea typeface="Proxima Nova"/>
              <a:cs typeface="Proxima Nova"/>
              <a:sym typeface="Proxima Nova"/>
            </a:endParaRPr>
          </a:p>
          <a:p>
            <a:pPr indent="-317500" lvl="1" marL="6858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Choosing a song was broken into different steps so as to not cognitively overwhelm the user</a:t>
            </a:r>
            <a:endParaRPr>
              <a:solidFill>
                <a:schemeClr val="dk1"/>
              </a:solidFill>
              <a:latin typeface="Proxima Nova"/>
              <a:ea typeface="Proxima Nova"/>
              <a:cs typeface="Proxima Nova"/>
              <a:sym typeface="Proxima Nova"/>
            </a:endParaRPr>
          </a:p>
          <a:p>
            <a:pPr indent="-317500" lvl="1" marL="685800" rtl="0" algn="l">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More padding and spacing was added to contents as per 1 bonus usability tester’s feedback on the mixtape screen feeling cramped</a:t>
            </a:r>
            <a:endParaRPr>
              <a:solidFill>
                <a:schemeClr val="dk1"/>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627" name="Shape 627"/>
        <p:cNvGrpSpPr/>
        <p:nvPr/>
      </p:nvGrpSpPr>
      <p:grpSpPr>
        <a:xfrm>
          <a:off x="0" y="0"/>
          <a:ext cx="0" cy="0"/>
          <a:chOff x="0" y="0"/>
          <a:chExt cx="0" cy="0"/>
        </a:xfrm>
      </p:grpSpPr>
      <p:sp>
        <p:nvSpPr>
          <p:cNvPr id="628" name="Google Shape;628;p60"/>
          <p:cNvSpPr/>
          <p:nvPr/>
        </p:nvSpPr>
        <p:spPr>
          <a:xfrm rot="-5400000">
            <a:off x="-204600" y="913500"/>
            <a:ext cx="4447200" cy="33165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0"/>
          <p:cNvSpPr/>
          <p:nvPr/>
        </p:nvSpPr>
        <p:spPr>
          <a:xfrm>
            <a:off x="8428900" y="9989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0"/>
          <p:cNvSpPr/>
          <p:nvPr/>
        </p:nvSpPr>
        <p:spPr>
          <a:xfrm>
            <a:off x="5075125" y="415519"/>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60"/>
          <p:cNvGrpSpPr/>
          <p:nvPr/>
        </p:nvGrpSpPr>
        <p:grpSpPr>
          <a:xfrm flipH="1">
            <a:off x="4160664" y="4246252"/>
            <a:ext cx="557151" cy="362252"/>
            <a:chOff x="792864" y="4408427"/>
            <a:chExt cx="557151" cy="362252"/>
          </a:xfrm>
        </p:grpSpPr>
        <p:sp>
          <p:nvSpPr>
            <p:cNvPr id="632" name="Google Shape;632;p60"/>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0"/>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60"/>
          <p:cNvGrpSpPr/>
          <p:nvPr/>
        </p:nvGrpSpPr>
        <p:grpSpPr>
          <a:xfrm>
            <a:off x="1660904" y="4046171"/>
            <a:ext cx="839126" cy="274059"/>
            <a:chOff x="1660904" y="4046171"/>
            <a:chExt cx="839126" cy="274059"/>
          </a:xfrm>
        </p:grpSpPr>
        <p:sp>
          <p:nvSpPr>
            <p:cNvPr id="635" name="Google Shape;635;p60"/>
            <p:cNvSpPr/>
            <p:nvPr/>
          </p:nvSpPr>
          <p:spPr>
            <a:xfrm flipH="1">
              <a:off x="2226275" y="404617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0"/>
            <p:cNvSpPr/>
            <p:nvPr/>
          </p:nvSpPr>
          <p:spPr>
            <a:xfrm flipH="1">
              <a:off x="1660904" y="40461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60"/>
          <p:cNvSpPr/>
          <p:nvPr/>
        </p:nvSpPr>
        <p:spPr>
          <a:xfrm>
            <a:off x="6247025" y="41760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60"/>
          <p:cNvGrpSpPr/>
          <p:nvPr/>
        </p:nvGrpSpPr>
        <p:grpSpPr>
          <a:xfrm>
            <a:off x="715089" y="635052"/>
            <a:ext cx="557151" cy="362252"/>
            <a:chOff x="792864" y="4408427"/>
            <a:chExt cx="557151" cy="362252"/>
          </a:xfrm>
        </p:grpSpPr>
        <p:sp>
          <p:nvSpPr>
            <p:cNvPr id="639" name="Google Shape;639;p60"/>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0"/>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60"/>
          <p:cNvSpPr/>
          <p:nvPr/>
        </p:nvSpPr>
        <p:spPr>
          <a:xfrm flipH="1" rot="5400000">
            <a:off x="4123350" y="135425"/>
            <a:ext cx="4447200" cy="48726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0"/>
          <p:cNvSpPr txBox="1"/>
          <p:nvPr>
            <p:ph type="title"/>
          </p:nvPr>
        </p:nvSpPr>
        <p:spPr>
          <a:xfrm>
            <a:off x="4273350" y="2572238"/>
            <a:ext cx="41472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DEMO</a:t>
            </a:r>
            <a:endParaRPr/>
          </a:p>
        </p:txBody>
      </p:sp>
      <p:sp>
        <p:nvSpPr>
          <p:cNvPr id="643" name="Google Shape;643;p60"/>
          <p:cNvSpPr txBox="1"/>
          <p:nvPr>
            <p:ph idx="4294967295" type="title"/>
          </p:nvPr>
        </p:nvSpPr>
        <p:spPr>
          <a:xfrm>
            <a:off x="4273350" y="747675"/>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t>03</a:t>
            </a:r>
            <a:endParaRPr sz="8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647" name="Shape 647"/>
        <p:cNvGrpSpPr/>
        <p:nvPr/>
      </p:nvGrpSpPr>
      <p:grpSpPr>
        <a:xfrm>
          <a:off x="0" y="0"/>
          <a:ext cx="0" cy="0"/>
          <a:chOff x="0" y="0"/>
          <a:chExt cx="0" cy="0"/>
        </a:xfrm>
      </p:grpSpPr>
      <p:sp>
        <p:nvSpPr>
          <p:cNvPr id="648" name="Google Shape;648;p61"/>
          <p:cNvSpPr/>
          <p:nvPr/>
        </p:nvSpPr>
        <p:spPr>
          <a:xfrm rot="-5400000">
            <a:off x="-204600" y="913500"/>
            <a:ext cx="4447200" cy="33165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1"/>
          <p:cNvSpPr/>
          <p:nvPr/>
        </p:nvSpPr>
        <p:spPr>
          <a:xfrm flipH="1" rot="5400000">
            <a:off x="4123350" y="135425"/>
            <a:ext cx="4447200" cy="48726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1"/>
          <p:cNvSpPr/>
          <p:nvPr/>
        </p:nvSpPr>
        <p:spPr>
          <a:xfrm>
            <a:off x="8428900" y="9989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1"/>
          <p:cNvSpPr/>
          <p:nvPr/>
        </p:nvSpPr>
        <p:spPr>
          <a:xfrm>
            <a:off x="5075125" y="415519"/>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1"/>
          <p:cNvSpPr txBox="1"/>
          <p:nvPr>
            <p:ph type="title"/>
          </p:nvPr>
        </p:nvSpPr>
        <p:spPr>
          <a:xfrm>
            <a:off x="4273350" y="2572238"/>
            <a:ext cx="41472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DEMO</a:t>
            </a:r>
            <a:endParaRPr/>
          </a:p>
        </p:txBody>
      </p:sp>
      <p:grpSp>
        <p:nvGrpSpPr>
          <p:cNvPr id="653" name="Google Shape;653;p61"/>
          <p:cNvGrpSpPr/>
          <p:nvPr/>
        </p:nvGrpSpPr>
        <p:grpSpPr>
          <a:xfrm flipH="1">
            <a:off x="4160664" y="4246252"/>
            <a:ext cx="557151" cy="362252"/>
            <a:chOff x="792864" y="4408427"/>
            <a:chExt cx="557151" cy="362252"/>
          </a:xfrm>
        </p:grpSpPr>
        <p:sp>
          <p:nvSpPr>
            <p:cNvPr id="654" name="Google Shape;654;p61"/>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1"/>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61"/>
          <p:cNvGrpSpPr/>
          <p:nvPr/>
        </p:nvGrpSpPr>
        <p:grpSpPr>
          <a:xfrm>
            <a:off x="1660904" y="4046171"/>
            <a:ext cx="839126" cy="274059"/>
            <a:chOff x="1660904" y="4046171"/>
            <a:chExt cx="839126" cy="274059"/>
          </a:xfrm>
        </p:grpSpPr>
        <p:sp>
          <p:nvSpPr>
            <p:cNvPr id="657" name="Google Shape;657;p61"/>
            <p:cNvSpPr/>
            <p:nvPr/>
          </p:nvSpPr>
          <p:spPr>
            <a:xfrm flipH="1">
              <a:off x="2226275" y="404617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1"/>
            <p:cNvSpPr/>
            <p:nvPr/>
          </p:nvSpPr>
          <p:spPr>
            <a:xfrm flipH="1">
              <a:off x="1660904" y="40461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61"/>
          <p:cNvSpPr/>
          <p:nvPr/>
        </p:nvSpPr>
        <p:spPr>
          <a:xfrm>
            <a:off x="6247025" y="41760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61"/>
          <p:cNvGrpSpPr/>
          <p:nvPr/>
        </p:nvGrpSpPr>
        <p:grpSpPr>
          <a:xfrm>
            <a:off x="715089" y="635052"/>
            <a:ext cx="557151" cy="362252"/>
            <a:chOff x="792864" y="4408427"/>
            <a:chExt cx="557151" cy="362252"/>
          </a:xfrm>
        </p:grpSpPr>
        <p:sp>
          <p:nvSpPr>
            <p:cNvPr id="661" name="Google Shape;661;p61"/>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1"/>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61"/>
          <p:cNvSpPr txBox="1"/>
          <p:nvPr>
            <p:ph idx="4294967295" type="title"/>
          </p:nvPr>
        </p:nvSpPr>
        <p:spPr>
          <a:xfrm>
            <a:off x="4273350" y="747675"/>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t>03</a:t>
            </a:r>
            <a:endParaRPr sz="8100"/>
          </a:p>
        </p:txBody>
      </p:sp>
      <p:pic>
        <p:nvPicPr>
          <p:cNvPr id="664" name="Google Shape;664;p61" title="Receive_Musicbox.mp4">
            <a:hlinkClick r:id="rId3"/>
          </p:cNvPr>
          <p:cNvPicPr preferRelativeResize="0"/>
          <p:nvPr/>
        </p:nvPicPr>
        <p:blipFill>
          <a:blip r:embed="rId4">
            <a:alphaModFix/>
          </a:blip>
          <a:stretch>
            <a:fillRect/>
          </a:stretch>
        </p:blipFill>
        <p:spPr>
          <a:xfrm>
            <a:off x="-246575" y="348149"/>
            <a:ext cx="9637152" cy="4447199"/>
          </a:xfrm>
          <a:prstGeom prst="rect">
            <a:avLst/>
          </a:prstGeom>
          <a:noFill/>
          <a:ln>
            <a:noFill/>
          </a:ln>
        </p:spPr>
      </p:pic>
      <p:sp>
        <p:nvSpPr>
          <p:cNvPr id="665" name="Google Shape;665;p61"/>
          <p:cNvSpPr txBox="1"/>
          <p:nvPr>
            <p:ph idx="4294967295" type="body"/>
          </p:nvPr>
        </p:nvSpPr>
        <p:spPr>
          <a:xfrm>
            <a:off x="637336" y="4703625"/>
            <a:ext cx="2607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Receiving a tape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669" name="Shape 669"/>
        <p:cNvGrpSpPr/>
        <p:nvPr/>
      </p:nvGrpSpPr>
      <p:grpSpPr>
        <a:xfrm>
          <a:off x="0" y="0"/>
          <a:ext cx="0" cy="0"/>
          <a:chOff x="0" y="0"/>
          <a:chExt cx="0" cy="0"/>
        </a:xfrm>
      </p:grpSpPr>
      <p:sp>
        <p:nvSpPr>
          <p:cNvPr id="670" name="Google Shape;670;p62"/>
          <p:cNvSpPr/>
          <p:nvPr/>
        </p:nvSpPr>
        <p:spPr>
          <a:xfrm rot="-5400000">
            <a:off x="-204600" y="913500"/>
            <a:ext cx="4447200" cy="33165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2"/>
          <p:cNvSpPr/>
          <p:nvPr/>
        </p:nvSpPr>
        <p:spPr>
          <a:xfrm flipH="1" rot="5400000">
            <a:off x="4123350" y="135425"/>
            <a:ext cx="4447200" cy="48726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2"/>
          <p:cNvSpPr/>
          <p:nvPr/>
        </p:nvSpPr>
        <p:spPr>
          <a:xfrm>
            <a:off x="8428900" y="9989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2"/>
          <p:cNvSpPr/>
          <p:nvPr/>
        </p:nvSpPr>
        <p:spPr>
          <a:xfrm>
            <a:off x="5075125" y="415519"/>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2"/>
          <p:cNvSpPr txBox="1"/>
          <p:nvPr>
            <p:ph type="title"/>
          </p:nvPr>
        </p:nvSpPr>
        <p:spPr>
          <a:xfrm>
            <a:off x="4273350" y="2572238"/>
            <a:ext cx="41472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DEMO</a:t>
            </a:r>
            <a:endParaRPr/>
          </a:p>
        </p:txBody>
      </p:sp>
      <p:grpSp>
        <p:nvGrpSpPr>
          <p:cNvPr id="675" name="Google Shape;675;p62"/>
          <p:cNvGrpSpPr/>
          <p:nvPr/>
        </p:nvGrpSpPr>
        <p:grpSpPr>
          <a:xfrm flipH="1">
            <a:off x="4160664" y="4246252"/>
            <a:ext cx="557151" cy="362252"/>
            <a:chOff x="792864" y="4408427"/>
            <a:chExt cx="557151" cy="362252"/>
          </a:xfrm>
        </p:grpSpPr>
        <p:sp>
          <p:nvSpPr>
            <p:cNvPr id="676" name="Google Shape;676;p62"/>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2"/>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62"/>
          <p:cNvGrpSpPr/>
          <p:nvPr/>
        </p:nvGrpSpPr>
        <p:grpSpPr>
          <a:xfrm>
            <a:off x="1660904" y="4046171"/>
            <a:ext cx="839126" cy="274059"/>
            <a:chOff x="1660904" y="4046171"/>
            <a:chExt cx="839126" cy="274059"/>
          </a:xfrm>
        </p:grpSpPr>
        <p:sp>
          <p:nvSpPr>
            <p:cNvPr id="679" name="Google Shape;679;p62"/>
            <p:cNvSpPr/>
            <p:nvPr/>
          </p:nvSpPr>
          <p:spPr>
            <a:xfrm flipH="1">
              <a:off x="2226275" y="404617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2"/>
            <p:cNvSpPr/>
            <p:nvPr/>
          </p:nvSpPr>
          <p:spPr>
            <a:xfrm flipH="1">
              <a:off x="1660904" y="40461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62"/>
          <p:cNvSpPr/>
          <p:nvPr/>
        </p:nvSpPr>
        <p:spPr>
          <a:xfrm>
            <a:off x="6247025" y="41760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62"/>
          <p:cNvGrpSpPr/>
          <p:nvPr/>
        </p:nvGrpSpPr>
        <p:grpSpPr>
          <a:xfrm>
            <a:off x="715089" y="635052"/>
            <a:ext cx="557151" cy="362252"/>
            <a:chOff x="792864" y="4408427"/>
            <a:chExt cx="557151" cy="362252"/>
          </a:xfrm>
        </p:grpSpPr>
        <p:sp>
          <p:nvSpPr>
            <p:cNvPr id="683" name="Google Shape;683;p62"/>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2"/>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62"/>
          <p:cNvSpPr txBox="1"/>
          <p:nvPr>
            <p:ph idx="4294967295" type="title"/>
          </p:nvPr>
        </p:nvSpPr>
        <p:spPr>
          <a:xfrm>
            <a:off x="4273350" y="747675"/>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t>03</a:t>
            </a:r>
            <a:endParaRPr sz="8100"/>
          </a:p>
        </p:txBody>
      </p:sp>
      <p:sp>
        <p:nvSpPr>
          <p:cNvPr id="686" name="Google Shape;686;p62"/>
          <p:cNvSpPr txBox="1"/>
          <p:nvPr>
            <p:ph idx="4294967295" type="body"/>
          </p:nvPr>
        </p:nvSpPr>
        <p:spPr>
          <a:xfrm>
            <a:off x="637336" y="4703625"/>
            <a:ext cx="2607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Sending</a:t>
            </a:r>
            <a:r>
              <a:rPr lang="en" sz="1400">
                <a:latin typeface="Proxima Nova"/>
                <a:ea typeface="Proxima Nova"/>
                <a:cs typeface="Proxima Nova"/>
                <a:sym typeface="Proxima Nova"/>
              </a:rPr>
              <a:t> a tape</a:t>
            </a:r>
            <a:endParaRPr/>
          </a:p>
        </p:txBody>
      </p:sp>
      <p:pic>
        <p:nvPicPr>
          <p:cNvPr id="687" name="Google Shape;687;p62" title="Send_Musicbox.mp4">
            <a:hlinkClick r:id="rId3"/>
          </p:cNvPr>
          <p:cNvPicPr preferRelativeResize="0"/>
          <p:nvPr/>
        </p:nvPicPr>
        <p:blipFill>
          <a:blip r:embed="rId4">
            <a:alphaModFix/>
          </a:blip>
          <a:stretch>
            <a:fillRect/>
          </a:stretch>
        </p:blipFill>
        <p:spPr>
          <a:xfrm>
            <a:off x="-246638" y="348150"/>
            <a:ext cx="9637286" cy="4447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691" name="Shape 691"/>
        <p:cNvGrpSpPr/>
        <p:nvPr/>
      </p:nvGrpSpPr>
      <p:grpSpPr>
        <a:xfrm>
          <a:off x="0" y="0"/>
          <a:ext cx="0" cy="0"/>
          <a:chOff x="0" y="0"/>
          <a:chExt cx="0" cy="0"/>
        </a:xfrm>
      </p:grpSpPr>
      <p:sp>
        <p:nvSpPr>
          <p:cNvPr id="692" name="Google Shape;692;p63"/>
          <p:cNvSpPr/>
          <p:nvPr/>
        </p:nvSpPr>
        <p:spPr>
          <a:xfrm rot="-5400000">
            <a:off x="-204600" y="913500"/>
            <a:ext cx="4447200" cy="33165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3"/>
          <p:cNvSpPr/>
          <p:nvPr/>
        </p:nvSpPr>
        <p:spPr>
          <a:xfrm flipH="1" rot="5400000">
            <a:off x="4123350" y="135425"/>
            <a:ext cx="4447200" cy="48726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8428900" y="99891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5075125" y="415519"/>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3"/>
          <p:cNvSpPr txBox="1"/>
          <p:nvPr>
            <p:ph type="title"/>
          </p:nvPr>
        </p:nvSpPr>
        <p:spPr>
          <a:xfrm>
            <a:off x="4273350" y="2572238"/>
            <a:ext cx="41472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DEMO</a:t>
            </a:r>
            <a:endParaRPr/>
          </a:p>
        </p:txBody>
      </p:sp>
      <p:grpSp>
        <p:nvGrpSpPr>
          <p:cNvPr id="697" name="Google Shape;697;p63"/>
          <p:cNvGrpSpPr/>
          <p:nvPr/>
        </p:nvGrpSpPr>
        <p:grpSpPr>
          <a:xfrm flipH="1">
            <a:off x="4160664" y="4246252"/>
            <a:ext cx="557151" cy="362252"/>
            <a:chOff x="792864" y="4408427"/>
            <a:chExt cx="557151" cy="362252"/>
          </a:xfrm>
        </p:grpSpPr>
        <p:sp>
          <p:nvSpPr>
            <p:cNvPr id="698" name="Google Shape;698;p63"/>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3"/>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63"/>
          <p:cNvGrpSpPr/>
          <p:nvPr/>
        </p:nvGrpSpPr>
        <p:grpSpPr>
          <a:xfrm>
            <a:off x="1660904" y="4046171"/>
            <a:ext cx="839126" cy="274059"/>
            <a:chOff x="1660904" y="4046171"/>
            <a:chExt cx="839126" cy="274059"/>
          </a:xfrm>
        </p:grpSpPr>
        <p:sp>
          <p:nvSpPr>
            <p:cNvPr id="701" name="Google Shape;701;p63"/>
            <p:cNvSpPr/>
            <p:nvPr/>
          </p:nvSpPr>
          <p:spPr>
            <a:xfrm flipH="1">
              <a:off x="2226275" y="404617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3"/>
            <p:cNvSpPr/>
            <p:nvPr/>
          </p:nvSpPr>
          <p:spPr>
            <a:xfrm flipH="1">
              <a:off x="1660904" y="40461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63"/>
          <p:cNvSpPr/>
          <p:nvPr/>
        </p:nvSpPr>
        <p:spPr>
          <a:xfrm>
            <a:off x="6247025" y="41760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63"/>
          <p:cNvGrpSpPr/>
          <p:nvPr/>
        </p:nvGrpSpPr>
        <p:grpSpPr>
          <a:xfrm>
            <a:off x="715089" y="635052"/>
            <a:ext cx="557151" cy="362252"/>
            <a:chOff x="792864" y="4408427"/>
            <a:chExt cx="557151" cy="362252"/>
          </a:xfrm>
        </p:grpSpPr>
        <p:sp>
          <p:nvSpPr>
            <p:cNvPr id="705" name="Google Shape;705;p63"/>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3"/>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6000">
                  <a:schemeClr val="accent5"/>
                </a:gs>
                <a:gs pos="70000">
                  <a:schemeClr val="accent4"/>
                </a:gs>
                <a:gs pos="100000">
                  <a:schemeClr val="accent5"/>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63"/>
          <p:cNvSpPr txBox="1"/>
          <p:nvPr>
            <p:ph idx="4294967295" type="title"/>
          </p:nvPr>
        </p:nvSpPr>
        <p:spPr>
          <a:xfrm>
            <a:off x="4273350" y="747675"/>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t>03</a:t>
            </a:r>
            <a:endParaRPr sz="8100"/>
          </a:p>
        </p:txBody>
      </p:sp>
      <p:sp>
        <p:nvSpPr>
          <p:cNvPr id="708" name="Google Shape;708;p63"/>
          <p:cNvSpPr txBox="1"/>
          <p:nvPr>
            <p:ph idx="4294967295" type="body"/>
          </p:nvPr>
        </p:nvSpPr>
        <p:spPr>
          <a:xfrm>
            <a:off x="637336" y="4703625"/>
            <a:ext cx="26079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Filtering your posts</a:t>
            </a:r>
            <a:endParaRPr/>
          </a:p>
        </p:txBody>
      </p:sp>
      <p:pic>
        <p:nvPicPr>
          <p:cNvPr id="709" name="Google Shape;709;p63" title="Filter.mp4">
            <a:hlinkClick r:id="rId3"/>
          </p:cNvPr>
          <p:cNvPicPr preferRelativeResize="0"/>
          <p:nvPr/>
        </p:nvPicPr>
        <p:blipFill>
          <a:blip r:embed="rId4">
            <a:alphaModFix/>
          </a:blip>
          <a:stretch>
            <a:fillRect/>
          </a:stretch>
        </p:blipFill>
        <p:spPr>
          <a:xfrm>
            <a:off x="-246725" y="348150"/>
            <a:ext cx="9637282" cy="4447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713" name="Shape 713"/>
        <p:cNvGrpSpPr/>
        <p:nvPr/>
      </p:nvGrpSpPr>
      <p:grpSpPr>
        <a:xfrm>
          <a:off x="0" y="0"/>
          <a:ext cx="0" cy="0"/>
          <a:chOff x="0" y="0"/>
          <a:chExt cx="0" cy="0"/>
        </a:xfrm>
      </p:grpSpPr>
      <p:sp>
        <p:nvSpPr>
          <p:cNvPr id="714" name="Google Shape;714;p64"/>
          <p:cNvSpPr txBox="1"/>
          <p:nvPr>
            <p:ph type="title"/>
          </p:nvPr>
        </p:nvSpPr>
        <p:spPr>
          <a:xfrm>
            <a:off x="2065200" y="2957679"/>
            <a:ext cx="5013600" cy="11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FUTURE WORK</a:t>
            </a:r>
            <a:endParaRPr sz="3900"/>
          </a:p>
        </p:txBody>
      </p:sp>
      <p:sp>
        <p:nvSpPr>
          <p:cNvPr id="715" name="Google Shape;715;p64"/>
          <p:cNvSpPr txBox="1"/>
          <p:nvPr>
            <p:ph idx="2" type="title"/>
          </p:nvPr>
        </p:nvSpPr>
        <p:spPr>
          <a:xfrm>
            <a:off x="2065200" y="1005050"/>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16" name="Google Shape;716;p64"/>
          <p:cNvSpPr/>
          <p:nvPr/>
        </p:nvSpPr>
        <p:spPr>
          <a:xfrm>
            <a:off x="5346900" y="996625"/>
            <a:ext cx="1731900" cy="1731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64"/>
          <p:cNvGrpSpPr/>
          <p:nvPr/>
        </p:nvGrpSpPr>
        <p:grpSpPr>
          <a:xfrm rot="5400000">
            <a:off x="5653675" y="1332957"/>
            <a:ext cx="1118369" cy="1076101"/>
            <a:chOff x="872650" y="3083200"/>
            <a:chExt cx="443850" cy="427075"/>
          </a:xfrm>
        </p:grpSpPr>
        <p:sp>
          <p:nvSpPr>
            <p:cNvPr id="718" name="Google Shape;718;p64"/>
            <p:cNvSpPr/>
            <p:nvPr/>
          </p:nvSpPr>
          <p:spPr>
            <a:xfrm>
              <a:off x="872650" y="3083200"/>
              <a:ext cx="443850" cy="427075"/>
            </a:xfrm>
            <a:custGeom>
              <a:rect b="b" l="l" r="r" t="t"/>
              <a:pathLst>
                <a:path extrusionOk="0" h="17083" w="17754">
                  <a:moveTo>
                    <a:pt x="9217" y="306"/>
                  </a:moveTo>
                  <a:cubicBezTo>
                    <a:pt x="10277" y="306"/>
                    <a:pt x="11346" y="511"/>
                    <a:pt x="12363" y="934"/>
                  </a:cubicBezTo>
                  <a:cubicBezTo>
                    <a:pt x="15439" y="2203"/>
                    <a:pt x="17449" y="5208"/>
                    <a:pt x="17449" y="8547"/>
                  </a:cubicBezTo>
                  <a:cubicBezTo>
                    <a:pt x="17439" y="13084"/>
                    <a:pt x="13754" y="16769"/>
                    <a:pt x="9217" y="16779"/>
                  </a:cubicBezTo>
                  <a:cubicBezTo>
                    <a:pt x="5878" y="16779"/>
                    <a:pt x="2873" y="14769"/>
                    <a:pt x="1604" y="11694"/>
                  </a:cubicBezTo>
                  <a:cubicBezTo>
                    <a:pt x="325" y="8618"/>
                    <a:pt x="1036" y="5076"/>
                    <a:pt x="3391" y="2721"/>
                  </a:cubicBezTo>
                  <a:cubicBezTo>
                    <a:pt x="4966" y="1145"/>
                    <a:pt x="7073" y="306"/>
                    <a:pt x="9217" y="306"/>
                  </a:cubicBezTo>
                  <a:close/>
                  <a:moveTo>
                    <a:pt x="9217" y="1"/>
                  </a:moveTo>
                  <a:cubicBezTo>
                    <a:pt x="5756" y="1"/>
                    <a:pt x="2640" y="2081"/>
                    <a:pt x="1320" y="5279"/>
                  </a:cubicBezTo>
                  <a:cubicBezTo>
                    <a:pt x="1" y="8466"/>
                    <a:pt x="731" y="12140"/>
                    <a:pt x="3178" y="14576"/>
                  </a:cubicBezTo>
                  <a:cubicBezTo>
                    <a:pt x="4808" y="16213"/>
                    <a:pt x="6993" y="17082"/>
                    <a:pt x="9219" y="17082"/>
                  </a:cubicBezTo>
                  <a:cubicBezTo>
                    <a:pt x="10318" y="17082"/>
                    <a:pt x="11428" y="16870"/>
                    <a:pt x="12485" y="16434"/>
                  </a:cubicBezTo>
                  <a:cubicBezTo>
                    <a:pt x="15672" y="15114"/>
                    <a:pt x="17753" y="11998"/>
                    <a:pt x="17753" y="8547"/>
                  </a:cubicBezTo>
                  <a:cubicBezTo>
                    <a:pt x="17743" y="3827"/>
                    <a:pt x="13927" y="11"/>
                    <a:pt x="9217" y="1"/>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4"/>
            <p:cNvSpPr/>
            <p:nvPr/>
          </p:nvSpPr>
          <p:spPr>
            <a:xfrm>
              <a:off x="948525" y="3157550"/>
              <a:ext cx="309100" cy="132225"/>
            </a:xfrm>
            <a:custGeom>
              <a:rect b="b" l="l" r="r" t="t"/>
              <a:pathLst>
                <a:path extrusionOk="0" h="5289" w="12364">
                  <a:moveTo>
                    <a:pt x="6202" y="1"/>
                  </a:moveTo>
                  <a:cubicBezTo>
                    <a:pt x="3695" y="1"/>
                    <a:pt x="762" y="2102"/>
                    <a:pt x="386" y="4994"/>
                  </a:cubicBezTo>
                  <a:cubicBezTo>
                    <a:pt x="244" y="4893"/>
                    <a:pt x="153" y="4731"/>
                    <a:pt x="153" y="4548"/>
                  </a:cubicBezTo>
                  <a:cubicBezTo>
                    <a:pt x="153" y="4512"/>
                    <a:pt x="128" y="4475"/>
                    <a:pt x="87" y="4475"/>
                  </a:cubicBezTo>
                  <a:cubicBezTo>
                    <a:pt x="82" y="4475"/>
                    <a:pt x="77" y="4476"/>
                    <a:pt x="72" y="4477"/>
                  </a:cubicBezTo>
                  <a:cubicBezTo>
                    <a:pt x="31" y="4477"/>
                    <a:pt x="0" y="4507"/>
                    <a:pt x="0" y="4558"/>
                  </a:cubicBezTo>
                  <a:cubicBezTo>
                    <a:pt x="21" y="4934"/>
                    <a:pt x="275" y="5289"/>
                    <a:pt x="488" y="5289"/>
                  </a:cubicBezTo>
                  <a:cubicBezTo>
                    <a:pt x="711" y="5289"/>
                    <a:pt x="944" y="4944"/>
                    <a:pt x="975" y="4558"/>
                  </a:cubicBezTo>
                  <a:cubicBezTo>
                    <a:pt x="985" y="4507"/>
                    <a:pt x="944" y="4477"/>
                    <a:pt x="904" y="4467"/>
                  </a:cubicBezTo>
                  <a:cubicBezTo>
                    <a:pt x="863" y="4467"/>
                    <a:pt x="833" y="4497"/>
                    <a:pt x="833" y="4538"/>
                  </a:cubicBezTo>
                  <a:cubicBezTo>
                    <a:pt x="823" y="4720"/>
                    <a:pt x="741" y="4883"/>
                    <a:pt x="599" y="4994"/>
                  </a:cubicBezTo>
                  <a:cubicBezTo>
                    <a:pt x="965" y="2234"/>
                    <a:pt x="3786" y="528"/>
                    <a:pt x="6202" y="528"/>
                  </a:cubicBezTo>
                  <a:cubicBezTo>
                    <a:pt x="8719" y="528"/>
                    <a:pt x="11572" y="2325"/>
                    <a:pt x="11805" y="4994"/>
                  </a:cubicBezTo>
                  <a:cubicBezTo>
                    <a:pt x="11805" y="5005"/>
                    <a:pt x="11815" y="5015"/>
                    <a:pt x="11815" y="5025"/>
                  </a:cubicBezTo>
                  <a:cubicBezTo>
                    <a:pt x="11693" y="4984"/>
                    <a:pt x="11551" y="4822"/>
                    <a:pt x="11531" y="4548"/>
                  </a:cubicBezTo>
                  <a:cubicBezTo>
                    <a:pt x="11531" y="4507"/>
                    <a:pt x="11490" y="4477"/>
                    <a:pt x="11450" y="4477"/>
                  </a:cubicBezTo>
                  <a:cubicBezTo>
                    <a:pt x="11409" y="4477"/>
                    <a:pt x="11379" y="4517"/>
                    <a:pt x="11379" y="4558"/>
                  </a:cubicBezTo>
                  <a:cubicBezTo>
                    <a:pt x="11399" y="4944"/>
                    <a:pt x="11653" y="5289"/>
                    <a:pt x="11866" y="5289"/>
                  </a:cubicBezTo>
                  <a:cubicBezTo>
                    <a:pt x="12089" y="5289"/>
                    <a:pt x="12323" y="4944"/>
                    <a:pt x="12353" y="4558"/>
                  </a:cubicBezTo>
                  <a:cubicBezTo>
                    <a:pt x="12363" y="4507"/>
                    <a:pt x="12323" y="4467"/>
                    <a:pt x="12282" y="4467"/>
                  </a:cubicBezTo>
                  <a:lnTo>
                    <a:pt x="12272" y="4467"/>
                  </a:lnTo>
                  <a:cubicBezTo>
                    <a:pt x="12231" y="4467"/>
                    <a:pt x="12201" y="4497"/>
                    <a:pt x="12201" y="4538"/>
                  </a:cubicBezTo>
                  <a:cubicBezTo>
                    <a:pt x="12191" y="4700"/>
                    <a:pt x="12130" y="4852"/>
                    <a:pt x="12018" y="4964"/>
                  </a:cubicBezTo>
                  <a:cubicBezTo>
                    <a:pt x="11765" y="2183"/>
                    <a:pt x="8801" y="1"/>
                    <a:pt x="6202" y="1"/>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4"/>
            <p:cNvSpPr/>
            <p:nvPr/>
          </p:nvSpPr>
          <p:spPr>
            <a:xfrm>
              <a:off x="1131725" y="3300925"/>
              <a:ext cx="32775" cy="81725"/>
            </a:xfrm>
            <a:custGeom>
              <a:rect b="b" l="l" r="r" t="t"/>
              <a:pathLst>
                <a:path extrusionOk="0" h="3269" w="1311">
                  <a:moveTo>
                    <a:pt x="651" y="0"/>
                  </a:moveTo>
                  <a:cubicBezTo>
                    <a:pt x="295" y="0"/>
                    <a:pt x="1" y="731"/>
                    <a:pt x="1" y="1635"/>
                  </a:cubicBezTo>
                  <a:cubicBezTo>
                    <a:pt x="1" y="2538"/>
                    <a:pt x="295" y="3269"/>
                    <a:pt x="651" y="3269"/>
                  </a:cubicBezTo>
                  <a:cubicBezTo>
                    <a:pt x="1016" y="3269"/>
                    <a:pt x="1310" y="2538"/>
                    <a:pt x="1310" y="1635"/>
                  </a:cubicBezTo>
                  <a:cubicBezTo>
                    <a:pt x="1310" y="731"/>
                    <a:pt x="1016" y="0"/>
                    <a:pt x="651" y="0"/>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4"/>
            <p:cNvSpPr/>
            <p:nvPr/>
          </p:nvSpPr>
          <p:spPr>
            <a:xfrm>
              <a:off x="1041400" y="3300925"/>
              <a:ext cx="33000" cy="81725"/>
            </a:xfrm>
            <a:custGeom>
              <a:rect b="b" l="l" r="r" t="t"/>
              <a:pathLst>
                <a:path extrusionOk="0" h="3269" w="1320">
                  <a:moveTo>
                    <a:pt x="660" y="0"/>
                  </a:moveTo>
                  <a:cubicBezTo>
                    <a:pt x="295" y="0"/>
                    <a:pt x="0" y="731"/>
                    <a:pt x="0" y="1635"/>
                  </a:cubicBezTo>
                  <a:cubicBezTo>
                    <a:pt x="0" y="2538"/>
                    <a:pt x="295" y="3269"/>
                    <a:pt x="660" y="3269"/>
                  </a:cubicBezTo>
                  <a:cubicBezTo>
                    <a:pt x="1026" y="3269"/>
                    <a:pt x="1320" y="2538"/>
                    <a:pt x="1320" y="1635"/>
                  </a:cubicBezTo>
                  <a:cubicBezTo>
                    <a:pt x="1320" y="731"/>
                    <a:pt x="1015" y="0"/>
                    <a:pt x="660" y="0"/>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64"/>
          <p:cNvSpPr/>
          <p:nvPr/>
        </p:nvSpPr>
        <p:spPr>
          <a:xfrm>
            <a:off x="578225" y="405832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4"/>
          <p:cNvSpPr/>
          <p:nvPr/>
        </p:nvSpPr>
        <p:spPr>
          <a:xfrm>
            <a:off x="8292025" y="93885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72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4"/>
          <p:cNvSpPr/>
          <p:nvPr/>
        </p:nvSpPr>
        <p:spPr>
          <a:xfrm>
            <a:off x="8068925" y="53500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64"/>
          <p:cNvGrpSpPr/>
          <p:nvPr/>
        </p:nvGrpSpPr>
        <p:grpSpPr>
          <a:xfrm>
            <a:off x="1348200" y="996607"/>
            <a:ext cx="435646" cy="3150315"/>
            <a:chOff x="1348200" y="996607"/>
            <a:chExt cx="435646" cy="3150315"/>
          </a:xfrm>
        </p:grpSpPr>
        <p:sp>
          <p:nvSpPr>
            <p:cNvPr id="726" name="Google Shape;726;p64"/>
            <p:cNvSpPr/>
            <p:nvPr/>
          </p:nvSpPr>
          <p:spPr>
            <a:xfrm rot="-5400000">
              <a:off x="1287717" y="2360568"/>
              <a:ext cx="556639" cy="435146"/>
            </a:xfrm>
            <a:custGeom>
              <a:rect b="b" l="l" r="r" t="t"/>
              <a:pathLst>
                <a:path extrusionOk="0" h="31328" w="40082">
                  <a:moveTo>
                    <a:pt x="20450" y="943"/>
                  </a:moveTo>
                  <a:cubicBezTo>
                    <a:pt x="20806" y="1231"/>
                    <a:pt x="21173" y="2102"/>
                    <a:pt x="21526" y="3305"/>
                  </a:cubicBezTo>
                  <a:cubicBezTo>
                    <a:pt x="21165" y="3280"/>
                    <a:pt x="20806" y="3267"/>
                    <a:pt x="20450" y="3261"/>
                  </a:cubicBezTo>
                  <a:lnTo>
                    <a:pt x="20450" y="943"/>
                  </a:lnTo>
                  <a:close/>
                  <a:moveTo>
                    <a:pt x="19632" y="945"/>
                  </a:moveTo>
                  <a:lnTo>
                    <a:pt x="19632" y="3263"/>
                  </a:lnTo>
                  <a:cubicBezTo>
                    <a:pt x="19275" y="3269"/>
                    <a:pt x="18916" y="3284"/>
                    <a:pt x="18552" y="3307"/>
                  </a:cubicBezTo>
                  <a:cubicBezTo>
                    <a:pt x="18907" y="2104"/>
                    <a:pt x="19275" y="1233"/>
                    <a:pt x="19632" y="945"/>
                  </a:cubicBezTo>
                  <a:close/>
                  <a:moveTo>
                    <a:pt x="21359" y="1066"/>
                  </a:moveTo>
                  <a:lnTo>
                    <a:pt x="21359" y="1066"/>
                  </a:lnTo>
                  <a:cubicBezTo>
                    <a:pt x="22169" y="1482"/>
                    <a:pt x="22948" y="2374"/>
                    <a:pt x="23666" y="3537"/>
                  </a:cubicBezTo>
                  <a:cubicBezTo>
                    <a:pt x="23201" y="3468"/>
                    <a:pt x="22741" y="3411"/>
                    <a:pt x="22280" y="3365"/>
                  </a:cubicBezTo>
                  <a:cubicBezTo>
                    <a:pt x="22002" y="2434"/>
                    <a:pt x="21693" y="1638"/>
                    <a:pt x="21359" y="1066"/>
                  </a:cubicBezTo>
                  <a:close/>
                  <a:moveTo>
                    <a:pt x="18721" y="1070"/>
                  </a:moveTo>
                  <a:cubicBezTo>
                    <a:pt x="18385" y="1641"/>
                    <a:pt x="18078" y="2438"/>
                    <a:pt x="17800" y="3368"/>
                  </a:cubicBezTo>
                  <a:lnTo>
                    <a:pt x="17800" y="3370"/>
                  </a:lnTo>
                  <a:cubicBezTo>
                    <a:pt x="17339" y="3414"/>
                    <a:pt x="16877" y="3472"/>
                    <a:pt x="16412" y="3545"/>
                  </a:cubicBezTo>
                  <a:cubicBezTo>
                    <a:pt x="17128" y="2382"/>
                    <a:pt x="17909" y="1488"/>
                    <a:pt x="18721" y="1070"/>
                  </a:cubicBezTo>
                  <a:close/>
                  <a:moveTo>
                    <a:pt x="22812" y="1285"/>
                  </a:moveTo>
                  <a:cubicBezTo>
                    <a:pt x="24141" y="1854"/>
                    <a:pt x="25385" y="2862"/>
                    <a:pt x="26492" y="4111"/>
                  </a:cubicBezTo>
                  <a:cubicBezTo>
                    <a:pt x="25857" y="3948"/>
                    <a:pt x="25218" y="3808"/>
                    <a:pt x="24579" y="3691"/>
                  </a:cubicBezTo>
                  <a:cubicBezTo>
                    <a:pt x="24036" y="2737"/>
                    <a:pt x="23443" y="1908"/>
                    <a:pt x="22812" y="1285"/>
                  </a:cubicBezTo>
                  <a:close/>
                  <a:moveTo>
                    <a:pt x="17278" y="1277"/>
                  </a:moveTo>
                  <a:cubicBezTo>
                    <a:pt x="16641" y="1902"/>
                    <a:pt x="16046" y="2735"/>
                    <a:pt x="15499" y="3696"/>
                  </a:cubicBezTo>
                  <a:cubicBezTo>
                    <a:pt x="14856" y="3815"/>
                    <a:pt x="14213" y="3957"/>
                    <a:pt x="13574" y="4122"/>
                  </a:cubicBezTo>
                  <a:lnTo>
                    <a:pt x="13574" y="4121"/>
                  </a:lnTo>
                  <a:cubicBezTo>
                    <a:pt x="14689" y="2862"/>
                    <a:pt x="15938" y="1847"/>
                    <a:pt x="17278" y="1277"/>
                  </a:cubicBezTo>
                  <a:close/>
                  <a:moveTo>
                    <a:pt x="24692" y="1503"/>
                  </a:moveTo>
                  <a:lnTo>
                    <a:pt x="24692" y="1503"/>
                  </a:lnTo>
                  <a:cubicBezTo>
                    <a:pt x="27039" y="2344"/>
                    <a:pt x="29146" y="3808"/>
                    <a:pt x="30859" y="5600"/>
                  </a:cubicBezTo>
                  <a:cubicBezTo>
                    <a:pt x="29842" y="5161"/>
                    <a:pt x="28799" y="4781"/>
                    <a:pt x="27737" y="4460"/>
                  </a:cubicBezTo>
                  <a:lnTo>
                    <a:pt x="27737" y="4458"/>
                  </a:lnTo>
                  <a:cubicBezTo>
                    <a:pt x="26826" y="3294"/>
                    <a:pt x="25803" y="2269"/>
                    <a:pt x="24692" y="1503"/>
                  </a:cubicBezTo>
                  <a:close/>
                  <a:moveTo>
                    <a:pt x="15386" y="1503"/>
                  </a:moveTo>
                  <a:lnTo>
                    <a:pt x="15386" y="1503"/>
                  </a:lnTo>
                  <a:cubicBezTo>
                    <a:pt x="14269" y="2273"/>
                    <a:pt x="13242" y="3301"/>
                    <a:pt x="12329" y="4472"/>
                  </a:cubicBezTo>
                  <a:cubicBezTo>
                    <a:pt x="11264" y="4794"/>
                    <a:pt x="10218" y="5180"/>
                    <a:pt x="9197" y="5623"/>
                  </a:cubicBezTo>
                  <a:cubicBezTo>
                    <a:pt x="10915" y="3821"/>
                    <a:pt x="13029" y="2346"/>
                    <a:pt x="15386" y="1503"/>
                  </a:cubicBezTo>
                  <a:close/>
                  <a:moveTo>
                    <a:pt x="20450" y="3695"/>
                  </a:moveTo>
                  <a:cubicBezTo>
                    <a:pt x="20847" y="3702"/>
                    <a:pt x="21248" y="3716"/>
                    <a:pt x="21651" y="3744"/>
                  </a:cubicBezTo>
                  <a:cubicBezTo>
                    <a:pt x="21871" y="4548"/>
                    <a:pt x="22084" y="5468"/>
                    <a:pt x="22282" y="6435"/>
                  </a:cubicBezTo>
                  <a:cubicBezTo>
                    <a:pt x="21633" y="6367"/>
                    <a:pt x="21019" y="6329"/>
                    <a:pt x="20450" y="6316"/>
                  </a:cubicBezTo>
                  <a:lnTo>
                    <a:pt x="20450" y="3695"/>
                  </a:lnTo>
                  <a:close/>
                  <a:moveTo>
                    <a:pt x="19630" y="3695"/>
                  </a:moveTo>
                  <a:lnTo>
                    <a:pt x="19630" y="6318"/>
                  </a:lnTo>
                  <a:cubicBezTo>
                    <a:pt x="19060" y="6333"/>
                    <a:pt x="18444" y="6375"/>
                    <a:pt x="17794" y="6442"/>
                  </a:cubicBezTo>
                  <a:cubicBezTo>
                    <a:pt x="17993" y="5473"/>
                    <a:pt x="18206" y="4552"/>
                    <a:pt x="18427" y="3746"/>
                  </a:cubicBezTo>
                  <a:cubicBezTo>
                    <a:pt x="18832" y="3718"/>
                    <a:pt x="19233" y="3702"/>
                    <a:pt x="19630" y="3695"/>
                  </a:cubicBezTo>
                  <a:close/>
                  <a:moveTo>
                    <a:pt x="22409" y="3812"/>
                  </a:moveTo>
                  <a:lnTo>
                    <a:pt x="22409" y="3812"/>
                  </a:lnTo>
                  <a:cubicBezTo>
                    <a:pt x="22919" y="3863"/>
                    <a:pt x="23433" y="3931"/>
                    <a:pt x="23950" y="4017"/>
                  </a:cubicBezTo>
                  <a:cubicBezTo>
                    <a:pt x="24439" y="4880"/>
                    <a:pt x="24895" y="5858"/>
                    <a:pt x="25307" y="6882"/>
                  </a:cubicBezTo>
                  <a:lnTo>
                    <a:pt x="25307" y="6882"/>
                  </a:lnTo>
                  <a:cubicBezTo>
                    <a:pt x="24529" y="6734"/>
                    <a:pt x="23771" y="6613"/>
                    <a:pt x="23046" y="6521"/>
                  </a:cubicBezTo>
                  <a:cubicBezTo>
                    <a:pt x="22854" y="5569"/>
                    <a:pt x="22643" y="4646"/>
                    <a:pt x="22409" y="3812"/>
                  </a:cubicBezTo>
                  <a:close/>
                  <a:moveTo>
                    <a:pt x="17671" y="3812"/>
                  </a:moveTo>
                  <a:cubicBezTo>
                    <a:pt x="17437" y="4652"/>
                    <a:pt x="17224" y="5577"/>
                    <a:pt x="17034" y="6531"/>
                  </a:cubicBezTo>
                  <a:cubicBezTo>
                    <a:pt x="16305" y="6625"/>
                    <a:pt x="15545" y="6745"/>
                    <a:pt x="14764" y="6897"/>
                  </a:cubicBezTo>
                  <a:cubicBezTo>
                    <a:pt x="15176" y="5869"/>
                    <a:pt x="15635" y="4888"/>
                    <a:pt x="16128" y="4019"/>
                  </a:cubicBezTo>
                  <a:cubicBezTo>
                    <a:pt x="16644" y="3934"/>
                    <a:pt x="17159" y="3865"/>
                    <a:pt x="17671" y="3812"/>
                  </a:cubicBezTo>
                  <a:close/>
                  <a:moveTo>
                    <a:pt x="24846" y="4176"/>
                  </a:moveTo>
                  <a:cubicBezTo>
                    <a:pt x="25558" y="4316"/>
                    <a:pt x="26269" y="4487"/>
                    <a:pt x="26976" y="4681"/>
                  </a:cubicBezTo>
                  <a:cubicBezTo>
                    <a:pt x="27737" y="5623"/>
                    <a:pt x="28428" y="6671"/>
                    <a:pt x="29023" y="7762"/>
                  </a:cubicBezTo>
                  <a:cubicBezTo>
                    <a:pt x="28060" y="7488"/>
                    <a:pt x="27091" y="7252"/>
                    <a:pt x="26141" y="7051"/>
                  </a:cubicBezTo>
                  <a:cubicBezTo>
                    <a:pt x="25753" y="6045"/>
                    <a:pt x="25320" y="5068"/>
                    <a:pt x="24846" y="4176"/>
                  </a:cubicBezTo>
                  <a:close/>
                  <a:moveTo>
                    <a:pt x="15232" y="4180"/>
                  </a:moveTo>
                  <a:lnTo>
                    <a:pt x="15232" y="4180"/>
                  </a:lnTo>
                  <a:cubicBezTo>
                    <a:pt x="14756" y="5076"/>
                    <a:pt x="14323" y="6059"/>
                    <a:pt x="13933" y="7068"/>
                  </a:cubicBezTo>
                  <a:lnTo>
                    <a:pt x="13933" y="7066"/>
                  </a:lnTo>
                  <a:cubicBezTo>
                    <a:pt x="12979" y="7269"/>
                    <a:pt x="12007" y="7509"/>
                    <a:pt x="11041" y="7786"/>
                  </a:cubicBezTo>
                  <a:cubicBezTo>
                    <a:pt x="11638" y="6690"/>
                    <a:pt x="12329" y="5636"/>
                    <a:pt x="13093" y="4690"/>
                  </a:cubicBezTo>
                  <a:cubicBezTo>
                    <a:pt x="13801" y="4493"/>
                    <a:pt x="14516" y="4320"/>
                    <a:pt x="15232" y="4180"/>
                  </a:cubicBezTo>
                  <a:close/>
                  <a:moveTo>
                    <a:pt x="28169" y="5034"/>
                  </a:moveTo>
                  <a:cubicBezTo>
                    <a:pt x="29328" y="5406"/>
                    <a:pt x="30460" y="5853"/>
                    <a:pt x="31560" y="6373"/>
                  </a:cubicBezTo>
                  <a:cubicBezTo>
                    <a:pt x="32358" y="7308"/>
                    <a:pt x="33058" y="8323"/>
                    <a:pt x="33649" y="9401"/>
                  </a:cubicBezTo>
                  <a:cubicBezTo>
                    <a:pt x="32502" y="8898"/>
                    <a:pt x="31264" y="8447"/>
                    <a:pt x="29998" y="8054"/>
                  </a:cubicBezTo>
                  <a:cubicBezTo>
                    <a:pt x="29468" y="7001"/>
                    <a:pt x="28858" y="5991"/>
                    <a:pt x="28169" y="5034"/>
                  </a:cubicBezTo>
                  <a:close/>
                  <a:moveTo>
                    <a:pt x="11897" y="5047"/>
                  </a:moveTo>
                  <a:lnTo>
                    <a:pt x="11897" y="5047"/>
                  </a:lnTo>
                  <a:cubicBezTo>
                    <a:pt x="11208" y="6009"/>
                    <a:pt x="10596" y="7022"/>
                    <a:pt x="10067" y="8081"/>
                  </a:cubicBezTo>
                  <a:cubicBezTo>
                    <a:pt x="8796" y="8478"/>
                    <a:pt x="7557" y="8933"/>
                    <a:pt x="6407" y="9440"/>
                  </a:cubicBezTo>
                  <a:cubicBezTo>
                    <a:pt x="6996" y="8355"/>
                    <a:pt x="7697" y="7336"/>
                    <a:pt x="8497" y="6398"/>
                  </a:cubicBezTo>
                  <a:cubicBezTo>
                    <a:pt x="9600" y="5874"/>
                    <a:pt x="10736" y="5423"/>
                    <a:pt x="11897" y="5047"/>
                  </a:cubicBezTo>
                  <a:close/>
                  <a:moveTo>
                    <a:pt x="20450" y="6747"/>
                  </a:moveTo>
                  <a:cubicBezTo>
                    <a:pt x="21044" y="6761"/>
                    <a:pt x="21689" y="6805"/>
                    <a:pt x="22372" y="6876"/>
                  </a:cubicBezTo>
                  <a:cubicBezTo>
                    <a:pt x="22547" y="7759"/>
                    <a:pt x="22710" y="8668"/>
                    <a:pt x="22856" y="9560"/>
                  </a:cubicBezTo>
                  <a:lnTo>
                    <a:pt x="22854" y="9560"/>
                  </a:lnTo>
                  <a:cubicBezTo>
                    <a:pt x="21887" y="9455"/>
                    <a:pt x="21062" y="9392"/>
                    <a:pt x="20450" y="9374"/>
                  </a:cubicBezTo>
                  <a:lnTo>
                    <a:pt x="20450" y="6747"/>
                  </a:lnTo>
                  <a:close/>
                  <a:moveTo>
                    <a:pt x="19630" y="6749"/>
                  </a:moveTo>
                  <a:lnTo>
                    <a:pt x="19630" y="9378"/>
                  </a:lnTo>
                  <a:cubicBezTo>
                    <a:pt x="19007" y="9401"/>
                    <a:pt x="18181" y="9466"/>
                    <a:pt x="17220" y="9572"/>
                  </a:cubicBezTo>
                  <a:cubicBezTo>
                    <a:pt x="17366" y="8680"/>
                    <a:pt x="17529" y="7768"/>
                    <a:pt x="17704" y="6886"/>
                  </a:cubicBezTo>
                  <a:cubicBezTo>
                    <a:pt x="18385" y="6813"/>
                    <a:pt x="19031" y="6767"/>
                    <a:pt x="19630" y="6749"/>
                  </a:cubicBezTo>
                  <a:close/>
                  <a:moveTo>
                    <a:pt x="23132" y="6968"/>
                  </a:moveTo>
                  <a:lnTo>
                    <a:pt x="23132" y="6968"/>
                  </a:lnTo>
                  <a:cubicBezTo>
                    <a:pt x="23890" y="7068"/>
                    <a:pt x="24683" y="7198"/>
                    <a:pt x="25494" y="7360"/>
                  </a:cubicBezTo>
                  <a:cubicBezTo>
                    <a:pt x="25836" y="8246"/>
                    <a:pt x="26143" y="9154"/>
                    <a:pt x="26408" y="10040"/>
                  </a:cubicBezTo>
                  <a:cubicBezTo>
                    <a:pt x="25410" y="9881"/>
                    <a:pt x="24456" y="9748"/>
                    <a:pt x="23589" y="9643"/>
                  </a:cubicBezTo>
                  <a:cubicBezTo>
                    <a:pt x="23456" y="8766"/>
                    <a:pt x="23303" y="7858"/>
                    <a:pt x="23132" y="6968"/>
                  </a:cubicBezTo>
                  <a:close/>
                  <a:moveTo>
                    <a:pt x="16944" y="6978"/>
                  </a:moveTo>
                  <a:cubicBezTo>
                    <a:pt x="16775" y="7870"/>
                    <a:pt x="16623" y="8779"/>
                    <a:pt x="16489" y="9658"/>
                  </a:cubicBezTo>
                  <a:lnTo>
                    <a:pt x="16487" y="9658"/>
                  </a:lnTo>
                  <a:cubicBezTo>
                    <a:pt x="15618" y="9764"/>
                    <a:pt x="14660" y="9900"/>
                    <a:pt x="13663" y="10059"/>
                  </a:cubicBezTo>
                  <a:cubicBezTo>
                    <a:pt x="13925" y="9173"/>
                    <a:pt x="14234" y="8263"/>
                    <a:pt x="14574" y="7377"/>
                  </a:cubicBezTo>
                  <a:cubicBezTo>
                    <a:pt x="15388" y="7214"/>
                    <a:pt x="16182" y="7081"/>
                    <a:pt x="16944" y="6978"/>
                  </a:cubicBezTo>
                  <a:close/>
                  <a:moveTo>
                    <a:pt x="26323" y="7532"/>
                  </a:moveTo>
                  <a:cubicBezTo>
                    <a:pt x="27311" y="7749"/>
                    <a:pt x="28315" y="8008"/>
                    <a:pt x="29307" y="8300"/>
                  </a:cubicBezTo>
                  <a:cubicBezTo>
                    <a:pt x="29723" y="9108"/>
                    <a:pt x="30090" y="9938"/>
                    <a:pt x="30408" y="10788"/>
                  </a:cubicBezTo>
                  <a:cubicBezTo>
                    <a:pt x="29332" y="10554"/>
                    <a:pt x="28242" y="10347"/>
                    <a:pt x="27187" y="10169"/>
                  </a:cubicBezTo>
                  <a:cubicBezTo>
                    <a:pt x="26937" y="9305"/>
                    <a:pt x="26649" y="8413"/>
                    <a:pt x="26323" y="7532"/>
                  </a:cubicBezTo>
                  <a:close/>
                  <a:moveTo>
                    <a:pt x="13751" y="7549"/>
                  </a:moveTo>
                  <a:lnTo>
                    <a:pt x="13751" y="7549"/>
                  </a:lnTo>
                  <a:cubicBezTo>
                    <a:pt x="13426" y="8432"/>
                    <a:pt x="13137" y="9324"/>
                    <a:pt x="12887" y="10188"/>
                  </a:cubicBezTo>
                  <a:cubicBezTo>
                    <a:pt x="11830" y="10370"/>
                    <a:pt x="10738" y="10579"/>
                    <a:pt x="9660" y="10815"/>
                  </a:cubicBezTo>
                  <a:cubicBezTo>
                    <a:pt x="9976" y="9965"/>
                    <a:pt x="10341" y="9134"/>
                    <a:pt x="10755" y="8327"/>
                  </a:cubicBezTo>
                  <a:cubicBezTo>
                    <a:pt x="11749" y="8029"/>
                    <a:pt x="12759" y="7768"/>
                    <a:pt x="13751" y="7549"/>
                  </a:cubicBezTo>
                  <a:close/>
                  <a:moveTo>
                    <a:pt x="26818" y="1663"/>
                  </a:moveTo>
                  <a:lnTo>
                    <a:pt x="26818" y="1663"/>
                  </a:lnTo>
                  <a:cubicBezTo>
                    <a:pt x="32314" y="3274"/>
                    <a:pt x="36599" y="6755"/>
                    <a:pt x="38414" y="11063"/>
                  </a:cubicBezTo>
                  <a:cubicBezTo>
                    <a:pt x="37061" y="9242"/>
                    <a:pt x="34939" y="7628"/>
                    <a:pt x="32442" y="6348"/>
                  </a:cubicBezTo>
                  <a:cubicBezTo>
                    <a:pt x="30921" y="4452"/>
                    <a:pt x="29000" y="2804"/>
                    <a:pt x="26818" y="1663"/>
                  </a:cubicBezTo>
                  <a:close/>
                  <a:moveTo>
                    <a:pt x="13254" y="1664"/>
                  </a:moveTo>
                  <a:cubicBezTo>
                    <a:pt x="11064" y="2810"/>
                    <a:pt x="9138" y="4470"/>
                    <a:pt x="7614" y="6375"/>
                  </a:cubicBezTo>
                  <a:cubicBezTo>
                    <a:pt x="5101" y="7674"/>
                    <a:pt x="2971" y="9311"/>
                    <a:pt x="1627" y="11161"/>
                  </a:cubicBezTo>
                  <a:cubicBezTo>
                    <a:pt x="3416" y="6811"/>
                    <a:pt x="7722" y="3290"/>
                    <a:pt x="13254" y="1664"/>
                  </a:cubicBezTo>
                  <a:close/>
                  <a:moveTo>
                    <a:pt x="30265" y="8595"/>
                  </a:moveTo>
                  <a:cubicBezTo>
                    <a:pt x="31564" y="9014"/>
                    <a:pt x="32820" y="9493"/>
                    <a:pt x="33972" y="10021"/>
                  </a:cubicBezTo>
                  <a:cubicBezTo>
                    <a:pt x="34277" y="10637"/>
                    <a:pt x="34540" y="11272"/>
                    <a:pt x="34758" y="11922"/>
                  </a:cubicBezTo>
                  <a:lnTo>
                    <a:pt x="34758" y="11922"/>
                  </a:lnTo>
                  <a:cubicBezTo>
                    <a:pt x="33665" y="11575"/>
                    <a:pt x="32469" y="11256"/>
                    <a:pt x="31239" y="10973"/>
                  </a:cubicBezTo>
                  <a:cubicBezTo>
                    <a:pt x="30957" y="10163"/>
                    <a:pt x="30631" y="9370"/>
                    <a:pt x="30265" y="8595"/>
                  </a:cubicBezTo>
                  <a:close/>
                  <a:moveTo>
                    <a:pt x="9799" y="8624"/>
                  </a:moveTo>
                  <a:cubicBezTo>
                    <a:pt x="9433" y="9399"/>
                    <a:pt x="9109" y="10193"/>
                    <a:pt x="8829" y="11001"/>
                  </a:cubicBezTo>
                  <a:cubicBezTo>
                    <a:pt x="7597" y="11287"/>
                    <a:pt x="6400" y="11608"/>
                    <a:pt x="5308" y="11959"/>
                  </a:cubicBezTo>
                  <a:cubicBezTo>
                    <a:pt x="5525" y="11310"/>
                    <a:pt x="5786" y="10675"/>
                    <a:pt x="6087" y="10061"/>
                  </a:cubicBezTo>
                  <a:cubicBezTo>
                    <a:pt x="7238" y="9530"/>
                    <a:pt x="8496" y="9046"/>
                    <a:pt x="9799" y="8624"/>
                  </a:cubicBezTo>
                  <a:close/>
                  <a:moveTo>
                    <a:pt x="20450" y="9808"/>
                  </a:moveTo>
                  <a:cubicBezTo>
                    <a:pt x="21115" y="9827"/>
                    <a:pt x="21962" y="9892"/>
                    <a:pt x="22927" y="10000"/>
                  </a:cubicBezTo>
                  <a:cubicBezTo>
                    <a:pt x="23073" y="10917"/>
                    <a:pt x="23197" y="11804"/>
                    <a:pt x="23299" y="12608"/>
                  </a:cubicBezTo>
                  <a:cubicBezTo>
                    <a:pt x="21987" y="12515"/>
                    <a:pt x="20970" y="12458"/>
                    <a:pt x="20450" y="12437"/>
                  </a:cubicBezTo>
                  <a:lnTo>
                    <a:pt x="20450" y="9808"/>
                  </a:lnTo>
                  <a:close/>
                  <a:moveTo>
                    <a:pt x="19630" y="9810"/>
                  </a:moveTo>
                  <a:lnTo>
                    <a:pt x="19630" y="12443"/>
                  </a:lnTo>
                  <a:cubicBezTo>
                    <a:pt x="19060" y="12471"/>
                    <a:pt x="18049" y="12531"/>
                    <a:pt x="16779" y="12621"/>
                  </a:cubicBezTo>
                  <a:cubicBezTo>
                    <a:pt x="16880" y="11815"/>
                    <a:pt x="17005" y="10929"/>
                    <a:pt x="17151" y="10011"/>
                  </a:cubicBezTo>
                  <a:cubicBezTo>
                    <a:pt x="18110" y="9902"/>
                    <a:pt x="18959" y="9833"/>
                    <a:pt x="19630" y="9810"/>
                  </a:cubicBezTo>
                  <a:close/>
                  <a:moveTo>
                    <a:pt x="23656" y="10084"/>
                  </a:moveTo>
                  <a:lnTo>
                    <a:pt x="23656" y="10084"/>
                  </a:lnTo>
                  <a:cubicBezTo>
                    <a:pt x="24554" y="10196"/>
                    <a:pt x="25531" y="10339"/>
                    <a:pt x="26544" y="10508"/>
                  </a:cubicBezTo>
                  <a:cubicBezTo>
                    <a:pt x="26786" y="11353"/>
                    <a:pt x="26987" y="12166"/>
                    <a:pt x="27144" y="12911"/>
                  </a:cubicBezTo>
                  <a:cubicBezTo>
                    <a:pt x="26022" y="12811"/>
                    <a:pt x="24951" y="12726"/>
                    <a:pt x="23999" y="12657"/>
                  </a:cubicBezTo>
                  <a:cubicBezTo>
                    <a:pt x="23907" y="11880"/>
                    <a:pt x="23792" y="11003"/>
                    <a:pt x="23656" y="10084"/>
                  </a:cubicBezTo>
                  <a:close/>
                  <a:moveTo>
                    <a:pt x="16424" y="10100"/>
                  </a:moveTo>
                  <a:cubicBezTo>
                    <a:pt x="16288" y="11019"/>
                    <a:pt x="16172" y="11896"/>
                    <a:pt x="16080" y="12671"/>
                  </a:cubicBezTo>
                  <a:cubicBezTo>
                    <a:pt x="15123" y="12742"/>
                    <a:pt x="14052" y="12828"/>
                    <a:pt x="12931" y="12928"/>
                  </a:cubicBezTo>
                  <a:cubicBezTo>
                    <a:pt x="13087" y="12183"/>
                    <a:pt x="13286" y="11370"/>
                    <a:pt x="13528" y="10528"/>
                  </a:cubicBezTo>
                  <a:cubicBezTo>
                    <a:pt x="14541" y="10357"/>
                    <a:pt x="15522" y="10213"/>
                    <a:pt x="16424" y="10100"/>
                  </a:cubicBezTo>
                  <a:close/>
                  <a:moveTo>
                    <a:pt x="33047" y="7139"/>
                  </a:moveTo>
                  <a:lnTo>
                    <a:pt x="33047" y="7139"/>
                  </a:lnTo>
                  <a:cubicBezTo>
                    <a:pt x="35860" y="8712"/>
                    <a:pt x="38082" y="10723"/>
                    <a:pt x="39040" y="12970"/>
                  </a:cubicBezTo>
                  <a:cubicBezTo>
                    <a:pt x="39045" y="12995"/>
                    <a:pt x="39051" y="13022"/>
                    <a:pt x="39057" y="13049"/>
                  </a:cubicBezTo>
                  <a:cubicBezTo>
                    <a:pt x="38143" y="11878"/>
                    <a:pt x="36580" y="10808"/>
                    <a:pt x="34686" y="9881"/>
                  </a:cubicBezTo>
                  <a:cubicBezTo>
                    <a:pt x="34219" y="8921"/>
                    <a:pt x="33672" y="8002"/>
                    <a:pt x="33047" y="7139"/>
                  </a:cubicBezTo>
                  <a:close/>
                  <a:moveTo>
                    <a:pt x="7010" y="7170"/>
                  </a:moveTo>
                  <a:lnTo>
                    <a:pt x="7010" y="7170"/>
                  </a:lnTo>
                  <a:cubicBezTo>
                    <a:pt x="6384" y="8037"/>
                    <a:pt x="5837" y="8958"/>
                    <a:pt x="5375" y="9923"/>
                  </a:cubicBezTo>
                  <a:cubicBezTo>
                    <a:pt x="3479" y="10858"/>
                    <a:pt x="1917" y="11938"/>
                    <a:pt x="1008" y="13120"/>
                  </a:cubicBezTo>
                  <a:cubicBezTo>
                    <a:pt x="1011" y="13108"/>
                    <a:pt x="1013" y="13099"/>
                    <a:pt x="1015" y="13089"/>
                  </a:cubicBezTo>
                  <a:cubicBezTo>
                    <a:pt x="1950" y="10808"/>
                    <a:pt x="4176" y="8766"/>
                    <a:pt x="7010" y="7170"/>
                  </a:cubicBezTo>
                  <a:close/>
                  <a:moveTo>
                    <a:pt x="27321" y="10643"/>
                  </a:moveTo>
                  <a:lnTo>
                    <a:pt x="27321" y="10643"/>
                  </a:lnTo>
                  <a:cubicBezTo>
                    <a:pt x="28399" y="10835"/>
                    <a:pt x="29507" y="11055"/>
                    <a:pt x="30591" y="11299"/>
                  </a:cubicBezTo>
                  <a:cubicBezTo>
                    <a:pt x="30821" y="11959"/>
                    <a:pt x="31015" y="12634"/>
                    <a:pt x="31168" y="13317"/>
                  </a:cubicBezTo>
                  <a:cubicBezTo>
                    <a:pt x="30075" y="13191"/>
                    <a:pt x="28962" y="13078"/>
                    <a:pt x="27881" y="12978"/>
                  </a:cubicBezTo>
                  <a:cubicBezTo>
                    <a:pt x="27735" y="12258"/>
                    <a:pt x="27547" y="11470"/>
                    <a:pt x="27321" y="10643"/>
                  </a:cubicBezTo>
                  <a:close/>
                  <a:moveTo>
                    <a:pt x="12755" y="10662"/>
                  </a:moveTo>
                  <a:lnTo>
                    <a:pt x="12755" y="10662"/>
                  </a:lnTo>
                  <a:cubicBezTo>
                    <a:pt x="12527" y="11489"/>
                    <a:pt x="12340" y="12277"/>
                    <a:pt x="12195" y="12995"/>
                  </a:cubicBezTo>
                  <a:cubicBezTo>
                    <a:pt x="11112" y="13097"/>
                    <a:pt x="9999" y="13212"/>
                    <a:pt x="8906" y="13337"/>
                  </a:cubicBezTo>
                  <a:cubicBezTo>
                    <a:pt x="9059" y="12655"/>
                    <a:pt x="9249" y="11984"/>
                    <a:pt x="9477" y="11324"/>
                  </a:cubicBezTo>
                  <a:cubicBezTo>
                    <a:pt x="10564" y="11078"/>
                    <a:pt x="11673" y="10856"/>
                    <a:pt x="12755" y="10662"/>
                  </a:cubicBezTo>
                  <a:close/>
                  <a:moveTo>
                    <a:pt x="31412" y="11489"/>
                  </a:moveTo>
                  <a:cubicBezTo>
                    <a:pt x="32655" y="11784"/>
                    <a:pt x="33853" y="12112"/>
                    <a:pt x="34927" y="12464"/>
                  </a:cubicBezTo>
                  <a:cubicBezTo>
                    <a:pt x="35064" y="12928"/>
                    <a:pt x="35173" y="13400"/>
                    <a:pt x="35256" y="13878"/>
                  </a:cubicBezTo>
                  <a:cubicBezTo>
                    <a:pt x="34229" y="13707"/>
                    <a:pt x="33095" y="13548"/>
                    <a:pt x="31922" y="13406"/>
                  </a:cubicBezTo>
                  <a:cubicBezTo>
                    <a:pt x="31786" y="12759"/>
                    <a:pt x="31615" y="12118"/>
                    <a:pt x="31412" y="11489"/>
                  </a:cubicBezTo>
                  <a:close/>
                  <a:moveTo>
                    <a:pt x="8658" y="11514"/>
                  </a:moveTo>
                  <a:lnTo>
                    <a:pt x="8658" y="11514"/>
                  </a:lnTo>
                  <a:cubicBezTo>
                    <a:pt x="8457" y="12143"/>
                    <a:pt x="8288" y="12780"/>
                    <a:pt x="8153" y="13427"/>
                  </a:cubicBezTo>
                  <a:cubicBezTo>
                    <a:pt x="6981" y="13571"/>
                    <a:pt x="5847" y="13728"/>
                    <a:pt x="4820" y="13901"/>
                  </a:cubicBezTo>
                  <a:cubicBezTo>
                    <a:pt x="4901" y="13427"/>
                    <a:pt x="5008" y="12957"/>
                    <a:pt x="5143" y="12496"/>
                  </a:cubicBezTo>
                  <a:cubicBezTo>
                    <a:pt x="6217" y="12143"/>
                    <a:pt x="7415" y="11813"/>
                    <a:pt x="8658" y="11514"/>
                  </a:cubicBezTo>
                  <a:close/>
                  <a:moveTo>
                    <a:pt x="34972" y="10506"/>
                  </a:moveTo>
                  <a:cubicBezTo>
                    <a:pt x="37009" y="11558"/>
                    <a:pt x="38577" y="12771"/>
                    <a:pt x="39203" y="14072"/>
                  </a:cubicBezTo>
                  <a:cubicBezTo>
                    <a:pt x="38460" y="13385"/>
                    <a:pt x="37171" y="12757"/>
                    <a:pt x="35589" y="12201"/>
                  </a:cubicBezTo>
                  <a:cubicBezTo>
                    <a:pt x="35417" y="11623"/>
                    <a:pt x="35209" y="11059"/>
                    <a:pt x="34972" y="10506"/>
                  </a:cubicBezTo>
                  <a:close/>
                  <a:moveTo>
                    <a:pt x="5091" y="10549"/>
                  </a:moveTo>
                  <a:lnTo>
                    <a:pt x="5091" y="10549"/>
                  </a:lnTo>
                  <a:cubicBezTo>
                    <a:pt x="4853" y="11101"/>
                    <a:pt x="4650" y="11665"/>
                    <a:pt x="4479" y="12239"/>
                  </a:cubicBezTo>
                  <a:cubicBezTo>
                    <a:pt x="2911" y="12796"/>
                    <a:pt x="1631" y="13421"/>
                    <a:pt x="891" y="14106"/>
                  </a:cubicBezTo>
                  <a:cubicBezTo>
                    <a:pt x="1520" y="12809"/>
                    <a:pt x="3070" y="11598"/>
                    <a:pt x="5091" y="10549"/>
                  </a:cubicBezTo>
                  <a:close/>
                  <a:moveTo>
                    <a:pt x="35737" y="12742"/>
                  </a:moveTo>
                  <a:lnTo>
                    <a:pt x="35737" y="12742"/>
                  </a:lnTo>
                  <a:cubicBezTo>
                    <a:pt x="37575" y="13404"/>
                    <a:pt x="38932" y="14139"/>
                    <a:pt x="39335" y="14901"/>
                  </a:cubicBezTo>
                  <a:cubicBezTo>
                    <a:pt x="39335" y="14910"/>
                    <a:pt x="39337" y="14924"/>
                    <a:pt x="39339" y="14935"/>
                  </a:cubicBezTo>
                  <a:lnTo>
                    <a:pt x="39337" y="14935"/>
                  </a:lnTo>
                  <a:cubicBezTo>
                    <a:pt x="38698" y="14594"/>
                    <a:pt x="37497" y="14285"/>
                    <a:pt x="35998" y="14008"/>
                  </a:cubicBezTo>
                  <a:cubicBezTo>
                    <a:pt x="35935" y="13588"/>
                    <a:pt x="35847" y="13166"/>
                    <a:pt x="35737" y="12742"/>
                  </a:cubicBezTo>
                  <a:close/>
                  <a:moveTo>
                    <a:pt x="4333" y="12774"/>
                  </a:moveTo>
                  <a:lnTo>
                    <a:pt x="4333" y="12774"/>
                  </a:lnTo>
                  <a:cubicBezTo>
                    <a:pt x="4226" y="13197"/>
                    <a:pt x="4141" y="13615"/>
                    <a:pt x="4078" y="14031"/>
                  </a:cubicBezTo>
                  <a:cubicBezTo>
                    <a:pt x="2581" y="14310"/>
                    <a:pt x="1382" y="14620"/>
                    <a:pt x="743" y="14962"/>
                  </a:cubicBezTo>
                  <a:lnTo>
                    <a:pt x="743" y="14947"/>
                  </a:lnTo>
                  <a:cubicBezTo>
                    <a:pt x="1142" y="14179"/>
                    <a:pt x="2497" y="13440"/>
                    <a:pt x="4333" y="12774"/>
                  </a:cubicBezTo>
                  <a:close/>
                  <a:moveTo>
                    <a:pt x="16032" y="13080"/>
                  </a:moveTo>
                  <a:lnTo>
                    <a:pt x="16032" y="13080"/>
                  </a:lnTo>
                  <a:cubicBezTo>
                    <a:pt x="15911" y="14132"/>
                    <a:pt x="15835" y="14962"/>
                    <a:pt x="15802" y="15407"/>
                  </a:cubicBezTo>
                  <a:lnTo>
                    <a:pt x="12569" y="15407"/>
                  </a:lnTo>
                  <a:cubicBezTo>
                    <a:pt x="12596" y="14860"/>
                    <a:pt x="12692" y="14154"/>
                    <a:pt x="12845" y="13354"/>
                  </a:cubicBezTo>
                  <a:cubicBezTo>
                    <a:pt x="13966" y="13248"/>
                    <a:pt x="15048" y="13154"/>
                    <a:pt x="16032" y="13080"/>
                  </a:cubicBezTo>
                  <a:close/>
                  <a:moveTo>
                    <a:pt x="4018" y="14465"/>
                  </a:moveTo>
                  <a:lnTo>
                    <a:pt x="4018" y="14465"/>
                  </a:lnTo>
                  <a:cubicBezTo>
                    <a:pt x="3982" y="14782"/>
                    <a:pt x="3963" y="15096"/>
                    <a:pt x="3955" y="15409"/>
                  </a:cubicBezTo>
                  <a:lnTo>
                    <a:pt x="3955" y="15407"/>
                  </a:lnTo>
                  <a:lnTo>
                    <a:pt x="727" y="15407"/>
                  </a:lnTo>
                  <a:lnTo>
                    <a:pt x="727" y="15399"/>
                  </a:lnTo>
                  <a:cubicBezTo>
                    <a:pt x="1025" y="15090"/>
                    <a:pt x="2276" y="14770"/>
                    <a:pt x="4018" y="14465"/>
                  </a:cubicBezTo>
                  <a:close/>
                  <a:moveTo>
                    <a:pt x="8069" y="13874"/>
                  </a:moveTo>
                  <a:lnTo>
                    <a:pt x="8069" y="13874"/>
                  </a:lnTo>
                  <a:cubicBezTo>
                    <a:pt x="7979" y="14381"/>
                    <a:pt x="7921" y="14893"/>
                    <a:pt x="7900" y="15409"/>
                  </a:cubicBezTo>
                  <a:lnTo>
                    <a:pt x="7900" y="15407"/>
                  </a:lnTo>
                  <a:lnTo>
                    <a:pt x="4673" y="15407"/>
                  </a:lnTo>
                  <a:cubicBezTo>
                    <a:pt x="4682" y="15050"/>
                    <a:pt x="4711" y="14693"/>
                    <a:pt x="4757" y="14340"/>
                  </a:cubicBezTo>
                  <a:cubicBezTo>
                    <a:pt x="5761" y="14177"/>
                    <a:pt x="6889" y="14020"/>
                    <a:pt x="8069" y="13874"/>
                  </a:cubicBezTo>
                  <a:close/>
                  <a:moveTo>
                    <a:pt x="12112" y="13425"/>
                  </a:moveTo>
                  <a:lnTo>
                    <a:pt x="12112" y="13425"/>
                  </a:lnTo>
                  <a:cubicBezTo>
                    <a:pt x="11964" y="14212"/>
                    <a:pt x="11874" y="14893"/>
                    <a:pt x="11847" y="15409"/>
                  </a:cubicBezTo>
                  <a:lnTo>
                    <a:pt x="11847" y="15407"/>
                  </a:lnTo>
                  <a:lnTo>
                    <a:pt x="8624" y="15407"/>
                  </a:lnTo>
                  <a:cubicBezTo>
                    <a:pt x="8647" y="14862"/>
                    <a:pt x="8710" y="14319"/>
                    <a:pt x="8815" y="13782"/>
                  </a:cubicBezTo>
                  <a:cubicBezTo>
                    <a:pt x="9902" y="13653"/>
                    <a:pt x="11018" y="13532"/>
                    <a:pt x="12112" y="13425"/>
                  </a:cubicBezTo>
                  <a:close/>
                  <a:moveTo>
                    <a:pt x="19630" y="12868"/>
                  </a:moveTo>
                  <a:lnTo>
                    <a:pt x="19630" y="15409"/>
                  </a:lnTo>
                  <a:lnTo>
                    <a:pt x="16512" y="15409"/>
                  </a:lnTo>
                  <a:cubicBezTo>
                    <a:pt x="16535" y="14841"/>
                    <a:pt x="16612" y="14010"/>
                    <a:pt x="16729" y="13028"/>
                  </a:cubicBezTo>
                  <a:cubicBezTo>
                    <a:pt x="17917" y="12943"/>
                    <a:pt x="18922" y="12888"/>
                    <a:pt x="19630" y="12868"/>
                  </a:cubicBezTo>
                  <a:close/>
                  <a:moveTo>
                    <a:pt x="20450" y="12867"/>
                  </a:moveTo>
                  <a:cubicBezTo>
                    <a:pt x="21119" y="12880"/>
                    <a:pt x="22132" y="12934"/>
                    <a:pt x="23349" y="13018"/>
                  </a:cubicBezTo>
                  <a:cubicBezTo>
                    <a:pt x="23470" y="14008"/>
                    <a:pt x="23545" y="14843"/>
                    <a:pt x="23568" y="15409"/>
                  </a:cubicBezTo>
                  <a:lnTo>
                    <a:pt x="20450" y="15409"/>
                  </a:lnTo>
                  <a:lnTo>
                    <a:pt x="20450" y="12867"/>
                  </a:lnTo>
                  <a:close/>
                  <a:moveTo>
                    <a:pt x="24047" y="13068"/>
                  </a:moveTo>
                  <a:lnTo>
                    <a:pt x="24047" y="13068"/>
                  </a:lnTo>
                  <a:cubicBezTo>
                    <a:pt x="25026" y="13139"/>
                    <a:pt x="26108" y="13231"/>
                    <a:pt x="27229" y="13335"/>
                  </a:cubicBezTo>
                  <a:cubicBezTo>
                    <a:pt x="27386" y="14146"/>
                    <a:pt x="27484" y="14858"/>
                    <a:pt x="27513" y="15409"/>
                  </a:cubicBezTo>
                  <a:lnTo>
                    <a:pt x="24280" y="15409"/>
                  </a:lnTo>
                  <a:cubicBezTo>
                    <a:pt x="24247" y="14962"/>
                    <a:pt x="24170" y="14127"/>
                    <a:pt x="24047" y="13068"/>
                  </a:cubicBezTo>
                  <a:close/>
                  <a:moveTo>
                    <a:pt x="27966" y="13404"/>
                  </a:moveTo>
                  <a:cubicBezTo>
                    <a:pt x="29058" y="13509"/>
                    <a:pt x="30172" y="13626"/>
                    <a:pt x="31260" y="13753"/>
                  </a:cubicBezTo>
                  <a:cubicBezTo>
                    <a:pt x="31368" y="14298"/>
                    <a:pt x="31433" y="14853"/>
                    <a:pt x="31458" y="15409"/>
                  </a:cubicBezTo>
                  <a:lnTo>
                    <a:pt x="28234" y="15409"/>
                  </a:lnTo>
                  <a:cubicBezTo>
                    <a:pt x="28208" y="14887"/>
                    <a:pt x="28115" y="14198"/>
                    <a:pt x="27966" y="13404"/>
                  </a:cubicBezTo>
                  <a:close/>
                  <a:moveTo>
                    <a:pt x="32005" y="13841"/>
                  </a:moveTo>
                  <a:lnTo>
                    <a:pt x="32005" y="13841"/>
                  </a:lnTo>
                  <a:cubicBezTo>
                    <a:pt x="33185" y="13985"/>
                    <a:pt x="34313" y="14139"/>
                    <a:pt x="35319" y="14300"/>
                  </a:cubicBezTo>
                  <a:cubicBezTo>
                    <a:pt x="35367" y="14668"/>
                    <a:pt x="35398" y="15037"/>
                    <a:pt x="35407" y="15409"/>
                  </a:cubicBezTo>
                  <a:lnTo>
                    <a:pt x="32180" y="15409"/>
                  </a:lnTo>
                  <a:cubicBezTo>
                    <a:pt x="32158" y="14883"/>
                    <a:pt x="32099" y="14359"/>
                    <a:pt x="32005" y="13841"/>
                  </a:cubicBezTo>
                  <a:close/>
                  <a:moveTo>
                    <a:pt x="36060" y="14425"/>
                  </a:moveTo>
                  <a:cubicBezTo>
                    <a:pt x="37804" y="14730"/>
                    <a:pt x="39057" y="15054"/>
                    <a:pt x="39352" y="15373"/>
                  </a:cubicBezTo>
                  <a:cubicBezTo>
                    <a:pt x="39352" y="15384"/>
                    <a:pt x="39352" y="15396"/>
                    <a:pt x="39352" y="15409"/>
                  </a:cubicBezTo>
                  <a:lnTo>
                    <a:pt x="36127" y="15409"/>
                  </a:lnTo>
                  <a:cubicBezTo>
                    <a:pt x="36117" y="15083"/>
                    <a:pt x="36098" y="14755"/>
                    <a:pt x="36060" y="14425"/>
                  </a:cubicBezTo>
                  <a:close/>
                  <a:moveTo>
                    <a:pt x="3955" y="15914"/>
                  </a:moveTo>
                  <a:cubicBezTo>
                    <a:pt x="3961" y="16226"/>
                    <a:pt x="3980" y="16543"/>
                    <a:pt x="4016" y="16862"/>
                  </a:cubicBezTo>
                  <a:cubicBezTo>
                    <a:pt x="2274" y="16555"/>
                    <a:pt x="1025" y="16234"/>
                    <a:pt x="729" y="15925"/>
                  </a:cubicBezTo>
                  <a:cubicBezTo>
                    <a:pt x="727" y="15923"/>
                    <a:pt x="727" y="15919"/>
                    <a:pt x="727" y="15916"/>
                  </a:cubicBezTo>
                  <a:lnTo>
                    <a:pt x="727" y="15914"/>
                  </a:lnTo>
                  <a:close/>
                  <a:moveTo>
                    <a:pt x="39354" y="15916"/>
                  </a:moveTo>
                  <a:lnTo>
                    <a:pt x="39352" y="15956"/>
                  </a:lnTo>
                  <a:cubicBezTo>
                    <a:pt x="39059" y="16274"/>
                    <a:pt x="37808" y="16599"/>
                    <a:pt x="36063" y="16904"/>
                  </a:cubicBezTo>
                  <a:cubicBezTo>
                    <a:pt x="36100" y="16570"/>
                    <a:pt x="36121" y="16240"/>
                    <a:pt x="36127" y="15916"/>
                  </a:cubicBezTo>
                  <a:close/>
                  <a:moveTo>
                    <a:pt x="7898" y="15914"/>
                  </a:moveTo>
                  <a:cubicBezTo>
                    <a:pt x="7915" y="16430"/>
                    <a:pt x="7969" y="16942"/>
                    <a:pt x="8057" y="17449"/>
                  </a:cubicBezTo>
                  <a:cubicBezTo>
                    <a:pt x="6879" y="17303"/>
                    <a:pt x="5755" y="17146"/>
                    <a:pt x="4753" y="16984"/>
                  </a:cubicBezTo>
                  <a:cubicBezTo>
                    <a:pt x="4707" y="16629"/>
                    <a:pt x="4680" y="16272"/>
                    <a:pt x="4673" y="15916"/>
                  </a:cubicBezTo>
                  <a:lnTo>
                    <a:pt x="4673" y="15914"/>
                  </a:lnTo>
                  <a:close/>
                  <a:moveTo>
                    <a:pt x="35409" y="15916"/>
                  </a:moveTo>
                  <a:cubicBezTo>
                    <a:pt x="35399" y="16288"/>
                    <a:pt x="35371" y="16658"/>
                    <a:pt x="35323" y="17027"/>
                  </a:cubicBezTo>
                  <a:cubicBezTo>
                    <a:pt x="34321" y="17188"/>
                    <a:pt x="33195" y="17341"/>
                    <a:pt x="32018" y="17485"/>
                  </a:cubicBezTo>
                  <a:cubicBezTo>
                    <a:pt x="32110" y="16965"/>
                    <a:pt x="32166" y="16441"/>
                    <a:pt x="32183" y="15916"/>
                  </a:cubicBezTo>
                  <a:close/>
                  <a:moveTo>
                    <a:pt x="11843" y="15914"/>
                  </a:moveTo>
                  <a:cubicBezTo>
                    <a:pt x="11861" y="16403"/>
                    <a:pt x="11947" y="17086"/>
                    <a:pt x="12093" y="17900"/>
                  </a:cubicBezTo>
                  <a:cubicBezTo>
                    <a:pt x="11001" y="17790"/>
                    <a:pt x="9886" y="17669"/>
                    <a:pt x="8802" y="17541"/>
                  </a:cubicBezTo>
                  <a:cubicBezTo>
                    <a:pt x="8700" y="17004"/>
                    <a:pt x="8639" y="16461"/>
                    <a:pt x="8622" y="15916"/>
                  </a:cubicBezTo>
                  <a:lnTo>
                    <a:pt x="8622" y="15914"/>
                  </a:lnTo>
                  <a:close/>
                  <a:moveTo>
                    <a:pt x="31460" y="15916"/>
                  </a:moveTo>
                  <a:cubicBezTo>
                    <a:pt x="31441" y="16472"/>
                    <a:pt x="31379" y="17027"/>
                    <a:pt x="31274" y="17573"/>
                  </a:cubicBezTo>
                  <a:cubicBezTo>
                    <a:pt x="30188" y="17700"/>
                    <a:pt x="29075" y="17817"/>
                    <a:pt x="27985" y="17923"/>
                  </a:cubicBezTo>
                  <a:cubicBezTo>
                    <a:pt x="28133" y="17100"/>
                    <a:pt x="28219" y="16407"/>
                    <a:pt x="28238" y="15916"/>
                  </a:cubicBezTo>
                  <a:close/>
                  <a:moveTo>
                    <a:pt x="15791" y="15914"/>
                  </a:moveTo>
                  <a:cubicBezTo>
                    <a:pt x="15815" y="16288"/>
                    <a:pt x="15890" y="17134"/>
                    <a:pt x="16017" y="18245"/>
                  </a:cubicBezTo>
                  <a:cubicBezTo>
                    <a:pt x="15029" y="18170"/>
                    <a:pt x="13945" y="18078"/>
                    <a:pt x="12824" y="17971"/>
                  </a:cubicBezTo>
                  <a:cubicBezTo>
                    <a:pt x="12672" y="17161"/>
                    <a:pt x="12582" y="16455"/>
                    <a:pt x="12565" y="15916"/>
                  </a:cubicBezTo>
                  <a:lnTo>
                    <a:pt x="12565" y="15914"/>
                  </a:lnTo>
                  <a:close/>
                  <a:moveTo>
                    <a:pt x="27517" y="15916"/>
                  </a:moveTo>
                  <a:cubicBezTo>
                    <a:pt x="27498" y="16459"/>
                    <a:pt x="27407" y="17171"/>
                    <a:pt x="27252" y="17992"/>
                  </a:cubicBezTo>
                  <a:cubicBezTo>
                    <a:pt x="26127" y="18095"/>
                    <a:pt x="25045" y="18186"/>
                    <a:pt x="24065" y="18258"/>
                  </a:cubicBezTo>
                  <a:cubicBezTo>
                    <a:pt x="24191" y="17142"/>
                    <a:pt x="24268" y="16292"/>
                    <a:pt x="24291" y="15916"/>
                  </a:cubicBezTo>
                  <a:close/>
                  <a:moveTo>
                    <a:pt x="19630" y="15916"/>
                  </a:moveTo>
                  <a:lnTo>
                    <a:pt x="19630" y="18458"/>
                  </a:lnTo>
                  <a:cubicBezTo>
                    <a:pt x="18918" y="18439"/>
                    <a:pt x="17907" y="18383"/>
                    <a:pt x="16712" y="18299"/>
                  </a:cubicBezTo>
                  <a:cubicBezTo>
                    <a:pt x="16595" y="17291"/>
                    <a:pt x="16522" y="16455"/>
                    <a:pt x="16508" y="15916"/>
                  </a:cubicBezTo>
                  <a:close/>
                  <a:moveTo>
                    <a:pt x="23572" y="15916"/>
                  </a:moveTo>
                  <a:cubicBezTo>
                    <a:pt x="23558" y="16455"/>
                    <a:pt x="23485" y="17295"/>
                    <a:pt x="23366" y="18308"/>
                  </a:cubicBezTo>
                  <a:cubicBezTo>
                    <a:pt x="22142" y="18393"/>
                    <a:pt x="21121" y="18447"/>
                    <a:pt x="20450" y="18462"/>
                  </a:cubicBezTo>
                  <a:lnTo>
                    <a:pt x="20450" y="15916"/>
                  </a:lnTo>
                  <a:close/>
                  <a:moveTo>
                    <a:pt x="743" y="16365"/>
                  </a:moveTo>
                  <a:cubicBezTo>
                    <a:pt x="1382" y="16708"/>
                    <a:pt x="2577" y="17019"/>
                    <a:pt x="4074" y="17297"/>
                  </a:cubicBezTo>
                  <a:cubicBezTo>
                    <a:pt x="4135" y="17712"/>
                    <a:pt x="4220" y="18128"/>
                    <a:pt x="4325" y="18548"/>
                  </a:cubicBezTo>
                  <a:cubicBezTo>
                    <a:pt x="2493" y="17882"/>
                    <a:pt x="1142" y="17144"/>
                    <a:pt x="743" y="16376"/>
                  </a:cubicBezTo>
                  <a:cubicBezTo>
                    <a:pt x="743" y="16372"/>
                    <a:pt x="743" y="16368"/>
                    <a:pt x="743" y="16365"/>
                  </a:cubicBezTo>
                  <a:close/>
                  <a:moveTo>
                    <a:pt x="39339" y="16393"/>
                  </a:moveTo>
                  <a:cubicBezTo>
                    <a:pt x="39339" y="16403"/>
                    <a:pt x="39337" y="16413"/>
                    <a:pt x="39337" y="16422"/>
                  </a:cubicBezTo>
                  <a:cubicBezTo>
                    <a:pt x="38936" y="17186"/>
                    <a:pt x="37583" y="17921"/>
                    <a:pt x="35749" y="18583"/>
                  </a:cubicBezTo>
                  <a:cubicBezTo>
                    <a:pt x="35854" y="18166"/>
                    <a:pt x="35941" y="17744"/>
                    <a:pt x="36004" y="17318"/>
                  </a:cubicBezTo>
                  <a:lnTo>
                    <a:pt x="36006" y="17320"/>
                  </a:lnTo>
                  <a:cubicBezTo>
                    <a:pt x="37503" y="17044"/>
                    <a:pt x="38700" y="16735"/>
                    <a:pt x="39339" y="16393"/>
                  </a:cubicBezTo>
                  <a:close/>
                  <a:moveTo>
                    <a:pt x="4818" y="17428"/>
                  </a:moveTo>
                  <a:cubicBezTo>
                    <a:pt x="5841" y="17600"/>
                    <a:pt x="6969" y="17758"/>
                    <a:pt x="8140" y="17902"/>
                  </a:cubicBezTo>
                  <a:cubicBezTo>
                    <a:pt x="8270" y="18544"/>
                    <a:pt x="8437" y="19181"/>
                    <a:pt x="8637" y="19807"/>
                  </a:cubicBezTo>
                  <a:cubicBezTo>
                    <a:pt x="7397" y="19508"/>
                    <a:pt x="6206" y="19180"/>
                    <a:pt x="5137" y="18828"/>
                  </a:cubicBezTo>
                  <a:cubicBezTo>
                    <a:pt x="5005" y="18368"/>
                    <a:pt x="4897" y="17900"/>
                    <a:pt x="4818" y="17428"/>
                  </a:cubicBezTo>
                  <a:close/>
                  <a:moveTo>
                    <a:pt x="35261" y="17449"/>
                  </a:moveTo>
                  <a:lnTo>
                    <a:pt x="35261" y="17449"/>
                  </a:lnTo>
                  <a:cubicBezTo>
                    <a:pt x="35179" y="17927"/>
                    <a:pt x="35071" y="18397"/>
                    <a:pt x="34935" y="18861"/>
                  </a:cubicBezTo>
                  <a:cubicBezTo>
                    <a:pt x="33866" y="19210"/>
                    <a:pt x="32675" y="19536"/>
                    <a:pt x="31437" y="19832"/>
                  </a:cubicBezTo>
                  <a:cubicBezTo>
                    <a:pt x="31638" y="19204"/>
                    <a:pt x="31805" y="18565"/>
                    <a:pt x="31938" y="17919"/>
                  </a:cubicBezTo>
                  <a:lnTo>
                    <a:pt x="31940" y="17919"/>
                  </a:lnTo>
                  <a:cubicBezTo>
                    <a:pt x="33108" y="17777"/>
                    <a:pt x="34239" y="17620"/>
                    <a:pt x="35261" y="17449"/>
                  </a:cubicBezTo>
                  <a:close/>
                  <a:moveTo>
                    <a:pt x="8892" y="17990"/>
                  </a:moveTo>
                  <a:lnTo>
                    <a:pt x="8892" y="17990"/>
                  </a:lnTo>
                  <a:cubicBezTo>
                    <a:pt x="9984" y="18116"/>
                    <a:pt x="11095" y="18230"/>
                    <a:pt x="12175" y="18331"/>
                  </a:cubicBezTo>
                  <a:cubicBezTo>
                    <a:pt x="12314" y="19041"/>
                    <a:pt x="12494" y="19828"/>
                    <a:pt x="12715" y="20657"/>
                  </a:cubicBezTo>
                  <a:cubicBezTo>
                    <a:pt x="11636" y="20463"/>
                    <a:pt x="10531" y="20241"/>
                    <a:pt x="9451" y="19997"/>
                  </a:cubicBezTo>
                  <a:cubicBezTo>
                    <a:pt x="9226" y="19339"/>
                    <a:pt x="9040" y="18669"/>
                    <a:pt x="8892" y="17990"/>
                  </a:cubicBezTo>
                  <a:close/>
                  <a:moveTo>
                    <a:pt x="31186" y="18009"/>
                  </a:moveTo>
                  <a:cubicBezTo>
                    <a:pt x="31036" y="18690"/>
                    <a:pt x="30846" y="19362"/>
                    <a:pt x="30620" y="20024"/>
                  </a:cubicBezTo>
                  <a:cubicBezTo>
                    <a:pt x="29540" y="20265"/>
                    <a:pt x="28439" y="20484"/>
                    <a:pt x="27365" y="20676"/>
                  </a:cubicBezTo>
                  <a:lnTo>
                    <a:pt x="27365" y="20676"/>
                  </a:lnTo>
                  <a:cubicBezTo>
                    <a:pt x="27584" y="19845"/>
                    <a:pt x="27766" y="19057"/>
                    <a:pt x="27906" y="18347"/>
                  </a:cubicBezTo>
                  <a:cubicBezTo>
                    <a:pt x="28983" y="18247"/>
                    <a:pt x="30094" y="18134"/>
                    <a:pt x="31186" y="18009"/>
                  </a:cubicBezTo>
                  <a:close/>
                  <a:moveTo>
                    <a:pt x="885" y="17213"/>
                  </a:moveTo>
                  <a:lnTo>
                    <a:pt x="885" y="17213"/>
                  </a:lnTo>
                  <a:cubicBezTo>
                    <a:pt x="1625" y="17896"/>
                    <a:pt x="2903" y="18521"/>
                    <a:pt x="4469" y="19078"/>
                  </a:cubicBezTo>
                  <a:cubicBezTo>
                    <a:pt x="4638" y="19655"/>
                    <a:pt x="4843" y="20221"/>
                    <a:pt x="5079" y="20774"/>
                  </a:cubicBezTo>
                  <a:cubicBezTo>
                    <a:pt x="3061" y="19723"/>
                    <a:pt x="1510" y="18512"/>
                    <a:pt x="885" y="17213"/>
                  </a:cubicBezTo>
                  <a:close/>
                  <a:moveTo>
                    <a:pt x="39199" y="17249"/>
                  </a:moveTo>
                  <a:cubicBezTo>
                    <a:pt x="38581" y="18548"/>
                    <a:pt x="37021" y="19761"/>
                    <a:pt x="34987" y="20812"/>
                  </a:cubicBezTo>
                  <a:cubicBezTo>
                    <a:pt x="35227" y="20258"/>
                    <a:pt x="35432" y="19688"/>
                    <a:pt x="35603" y="19109"/>
                  </a:cubicBezTo>
                  <a:lnTo>
                    <a:pt x="35603" y="19110"/>
                  </a:lnTo>
                  <a:cubicBezTo>
                    <a:pt x="37176" y="18556"/>
                    <a:pt x="38458" y="17930"/>
                    <a:pt x="39199" y="17249"/>
                  </a:cubicBezTo>
                  <a:close/>
                  <a:moveTo>
                    <a:pt x="12906" y="18397"/>
                  </a:moveTo>
                  <a:cubicBezTo>
                    <a:pt x="14031" y="18500"/>
                    <a:pt x="15104" y="18585"/>
                    <a:pt x="16065" y="18656"/>
                  </a:cubicBezTo>
                  <a:cubicBezTo>
                    <a:pt x="16155" y="19427"/>
                    <a:pt x="16268" y="20302"/>
                    <a:pt x="16403" y="21221"/>
                  </a:cubicBezTo>
                  <a:cubicBezTo>
                    <a:pt x="15497" y="21108"/>
                    <a:pt x="14513" y="20962"/>
                    <a:pt x="13492" y="20789"/>
                  </a:cubicBezTo>
                  <a:cubicBezTo>
                    <a:pt x="13256" y="19949"/>
                    <a:pt x="13058" y="19137"/>
                    <a:pt x="12906" y="18397"/>
                  </a:cubicBezTo>
                  <a:close/>
                  <a:moveTo>
                    <a:pt x="27169" y="18412"/>
                  </a:moveTo>
                  <a:cubicBezTo>
                    <a:pt x="27016" y="19153"/>
                    <a:pt x="26816" y="19966"/>
                    <a:pt x="26578" y="20811"/>
                  </a:cubicBezTo>
                  <a:cubicBezTo>
                    <a:pt x="25559" y="20981"/>
                    <a:pt x="24579" y="21125"/>
                    <a:pt x="23675" y="21237"/>
                  </a:cubicBezTo>
                  <a:cubicBezTo>
                    <a:pt x="23811" y="20315"/>
                    <a:pt x="23925" y="19439"/>
                    <a:pt x="24017" y="18667"/>
                  </a:cubicBezTo>
                  <a:cubicBezTo>
                    <a:pt x="24970" y="18596"/>
                    <a:pt x="26043" y="18512"/>
                    <a:pt x="27169" y="18412"/>
                  </a:cubicBezTo>
                  <a:close/>
                  <a:moveTo>
                    <a:pt x="16760" y="18706"/>
                  </a:moveTo>
                  <a:cubicBezTo>
                    <a:pt x="18039" y="18796"/>
                    <a:pt x="19056" y="18855"/>
                    <a:pt x="19630" y="18882"/>
                  </a:cubicBezTo>
                  <a:lnTo>
                    <a:pt x="19630" y="21511"/>
                  </a:lnTo>
                  <a:cubicBezTo>
                    <a:pt x="18951" y="21488"/>
                    <a:pt x="18095" y="21419"/>
                    <a:pt x="17126" y="21309"/>
                  </a:cubicBezTo>
                  <a:cubicBezTo>
                    <a:pt x="16984" y="20392"/>
                    <a:pt x="16859" y="19506"/>
                    <a:pt x="16760" y="18707"/>
                  </a:cubicBezTo>
                  <a:lnTo>
                    <a:pt x="16760" y="18706"/>
                  </a:lnTo>
                  <a:close/>
                  <a:moveTo>
                    <a:pt x="23318" y="18717"/>
                  </a:moveTo>
                  <a:cubicBezTo>
                    <a:pt x="23218" y="19515"/>
                    <a:pt x="23094" y="20402"/>
                    <a:pt x="22950" y="21323"/>
                  </a:cubicBezTo>
                  <a:cubicBezTo>
                    <a:pt x="21975" y="21430"/>
                    <a:pt x="21119" y="21496"/>
                    <a:pt x="20450" y="21515"/>
                  </a:cubicBezTo>
                  <a:lnTo>
                    <a:pt x="20450" y="18890"/>
                  </a:lnTo>
                  <a:cubicBezTo>
                    <a:pt x="20971" y="18865"/>
                    <a:pt x="21996" y="18807"/>
                    <a:pt x="23318" y="18717"/>
                  </a:cubicBezTo>
                  <a:close/>
                  <a:moveTo>
                    <a:pt x="5300" y="19358"/>
                  </a:moveTo>
                  <a:lnTo>
                    <a:pt x="5300" y="19358"/>
                  </a:lnTo>
                  <a:cubicBezTo>
                    <a:pt x="6386" y="19707"/>
                    <a:pt x="7578" y="20026"/>
                    <a:pt x="8802" y="20312"/>
                  </a:cubicBezTo>
                  <a:cubicBezTo>
                    <a:pt x="9080" y="21123"/>
                    <a:pt x="9403" y="21918"/>
                    <a:pt x="9767" y="22695"/>
                  </a:cubicBezTo>
                  <a:cubicBezTo>
                    <a:pt x="8472" y="22275"/>
                    <a:pt x="7221" y="21793"/>
                    <a:pt x="6079" y="21265"/>
                  </a:cubicBezTo>
                  <a:cubicBezTo>
                    <a:pt x="5776" y="20647"/>
                    <a:pt x="5517" y="20010"/>
                    <a:pt x="5300" y="19358"/>
                  </a:cubicBezTo>
                  <a:close/>
                  <a:moveTo>
                    <a:pt x="34774" y="19387"/>
                  </a:moveTo>
                  <a:cubicBezTo>
                    <a:pt x="34553" y="20043"/>
                    <a:pt x="34290" y="20682"/>
                    <a:pt x="33983" y="21300"/>
                  </a:cubicBezTo>
                  <a:cubicBezTo>
                    <a:pt x="32842" y="21825"/>
                    <a:pt x="31593" y="22303"/>
                    <a:pt x="30302" y="22719"/>
                  </a:cubicBezTo>
                  <a:lnTo>
                    <a:pt x="30302" y="22719"/>
                  </a:lnTo>
                  <a:cubicBezTo>
                    <a:pt x="30668" y="21941"/>
                    <a:pt x="30992" y="21146"/>
                    <a:pt x="31272" y="20335"/>
                  </a:cubicBezTo>
                  <a:cubicBezTo>
                    <a:pt x="32494" y="20051"/>
                    <a:pt x="33686" y="19734"/>
                    <a:pt x="34774" y="19387"/>
                  </a:cubicBezTo>
                  <a:close/>
                  <a:moveTo>
                    <a:pt x="9629" y="20498"/>
                  </a:moveTo>
                  <a:lnTo>
                    <a:pt x="9629" y="20498"/>
                  </a:lnTo>
                  <a:cubicBezTo>
                    <a:pt x="10702" y="20732"/>
                    <a:pt x="11788" y="20941"/>
                    <a:pt x="12839" y="21121"/>
                  </a:cubicBezTo>
                  <a:lnTo>
                    <a:pt x="12841" y="21121"/>
                  </a:lnTo>
                  <a:cubicBezTo>
                    <a:pt x="13081" y="21983"/>
                    <a:pt x="13359" y="22877"/>
                    <a:pt x="13678" y="23762"/>
                  </a:cubicBezTo>
                  <a:cubicBezTo>
                    <a:pt x="12695" y="23543"/>
                    <a:pt x="11700" y="23282"/>
                    <a:pt x="10715" y="22988"/>
                  </a:cubicBezTo>
                  <a:cubicBezTo>
                    <a:pt x="10304" y="22181"/>
                    <a:pt x="9942" y="21348"/>
                    <a:pt x="9629" y="20498"/>
                  </a:cubicBezTo>
                  <a:close/>
                  <a:moveTo>
                    <a:pt x="30441" y="20521"/>
                  </a:moveTo>
                  <a:lnTo>
                    <a:pt x="30441" y="20521"/>
                  </a:lnTo>
                  <a:cubicBezTo>
                    <a:pt x="30126" y="21373"/>
                    <a:pt x="29762" y="22206"/>
                    <a:pt x="29349" y="23013"/>
                  </a:cubicBezTo>
                  <a:cubicBezTo>
                    <a:pt x="28369" y="23305"/>
                    <a:pt x="27377" y="23562"/>
                    <a:pt x="26402" y="23777"/>
                  </a:cubicBezTo>
                  <a:cubicBezTo>
                    <a:pt x="26718" y="22894"/>
                    <a:pt x="26997" y="22000"/>
                    <a:pt x="27237" y="21139"/>
                  </a:cubicBezTo>
                  <a:lnTo>
                    <a:pt x="27238" y="21139"/>
                  </a:lnTo>
                  <a:cubicBezTo>
                    <a:pt x="28286" y="20960"/>
                    <a:pt x="29370" y="20755"/>
                    <a:pt x="30441" y="20521"/>
                  </a:cubicBezTo>
                  <a:close/>
                  <a:moveTo>
                    <a:pt x="1009" y="18211"/>
                  </a:moveTo>
                  <a:cubicBezTo>
                    <a:pt x="1917" y="19391"/>
                    <a:pt x="3473" y="20467"/>
                    <a:pt x="5363" y="21402"/>
                  </a:cubicBezTo>
                  <a:cubicBezTo>
                    <a:pt x="5820" y="22353"/>
                    <a:pt x="6357" y="23265"/>
                    <a:pt x="6971" y="24124"/>
                  </a:cubicBezTo>
                  <a:cubicBezTo>
                    <a:pt x="4151" y="22530"/>
                    <a:pt x="1938" y="20490"/>
                    <a:pt x="1009" y="18216"/>
                  </a:cubicBezTo>
                  <a:cubicBezTo>
                    <a:pt x="1009" y="18214"/>
                    <a:pt x="1009" y="18212"/>
                    <a:pt x="1009" y="18211"/>
                  </a:cubicBezTo>
                  <a:close/>
                  <a:moveTo>
                    <a:pt x="39059" y="18266"/>
                  </a:moveTo>
                  <a:cubicBezTo>
                    <a:pt x="39055" y="18291"/>
                    <a:pt x="39049" y="18314"/>
                    <a:pt x="39043" y="18337"/>
                  </a:cubicBezTo>
                  <a:cubicBezTo>
                    <a:pt x="38094" y="20573"/>
                    <a:pt x="35891" y="22578"/>
                    <a:pt x="33095" y="24149"/>
                  </a:cubicBezTo>
                  <a:cubicBezTo>
                    <a:pt x="33709" y="23293"/>
                    <a:pt x="34246" y="22386"/>
                    <a:pt x="34703" y="21436"/>
                  </a:cubicBezTo>
                  <a:cubicBezTo>
                    <a:pt x="36593" y="20509"/>
                    <a:pt x="38151" y="19439"/>
                    <a:pt x="39059" y="18266"/>
                  </a:cubicBezTo>
                  <a:close/>
                  <a:moveTo>
                    <a:pt x="13626" y="21254"/>
                  </a:moveTo>
                  <a:cubicBezTo>
                    <a:pt x="14630" y="21415"/>
                    <a:pt x="15593" y="21551"/>
                    <a:pt x="16468" y="21659"/>
                  </a:cubicBezTo>
                  <a:cubicBezTo>
                    <a:pt x="16602" y="22539"/>
                    <a:pt x="16754" y="23451"/>
                    <a:pt x="16925" y="24345"/>
                  </a:cubicBezTo>
                  <a:cubicBezTo>
                    <a:pt x="16157" y="24243"/>
                    <a:pt x="15353" y="24107"/>
                    <a:pt x="14532" y="23942"/>
                  </a:cubicBezTo>
                  <a:cubicBezTo>
                    <a:pt x="14194" y="23054"/>
                    <a:pt x="13887" y="22142"/>
                    <a:pt x="13624" y="21254"/>
                  </a:cubicBezTo>
                  <a:close/>
                  <a:moveTo>
                    <a:pt x="26448" y="21271"/>
                  </a:moveTo>
                  <a:cubicBezTo>
                    <a:pt x="26183" y="22158"/>
                    <a:pt x="25878" y="23069"/>
                    <a:pt x="25538" y="23959"/>
                  </a:cubicBezTo>
                  <a:cubicBezTo>
                    <a:pt x="24721" y="24122"/>
                    <a:pt x="23923" y="24255"/>
                    <a:pt x="23157" y="24357"/>
                  </a:cubicBezTo>
                  <a:cubicBezTo>
                    <a:pt x="23328" y="23460"/>
                    <a:pt x="23479" y="22551"/>
                    <a:pt x="23612" y="21672"/>
                  </a:cubicBezTo>
                  <a:lnTo>
                    <a:pt x="23614" y="21672"/>
                  </a:lnTo>
                  <a:cubicBezTo>
                    <a:pt x="24485" y="21567"/>
                    <a:pt x="25444" y="21432"/>
                    <a:pt x="26448" y="21271"/>
                  </a:cubicBezTo>
                  <a:close/>
                  <a:moveTo>
                    <a:pt x="17197" y="21745"/>
                  </a:moveTo>
                  <a:lnTo>
                    <a:pt x="17197" y="21745"/>
                  </a:lnTo>
                  <a:cubicBezTo>
                    <a:pt x="18168" y="21851"/>
                    <a:pt x="19003" y="21918"/>
                    <a:pt x="19632" y="21941"/>
                  </a:cubicBezTo>
                  <a:lnTo>
                    <a:pt x="19632" y="24577"/>
                  </a:lnTo>
                  <a:cubicBezTo>
                    <a:pt x="19026" y="24562"/>
                    <a:pt x="18369" y="24514"/>
                    <a:pt x="17679" y="24439"/>
                  </a:cubicBezTo>
                  <a:cubicBezTo>
                    <a:pt x="17504" y="23553"/>
                    <a:pt x="17341" y="22639"/>
                    <a:pt x="17197" y="21745"/>
                  </a:cubicBezTo>
                  <a:close/>
                  <a:moveTo>
                    <a:pt x="22881" y="21757"/>
                  </a:moveTo>
                  <a:cubicBezTo>
                    <a:pt x="22737" y="22649"/>
                    <a:pt x="22574" y="23562"/>
                    <a:pt x="22399" y="24447"/>
                  </a:cubicBezTo>
                  <a:cubicBezTo>
                    <a:pt x="21708" y="24522"/>
                    <a:pt x="21054" y="24568"/>
                    <a:pt x="20451" y="24579"/>
                  </a:cubicBezTo>
                  <a:lnTo>
                    <a:pt x="20451" y="21945"/>
                  </a:lnTo>
                  <a:cubicBezTo>
                    <a:pt x="21067" y="21927"/>
                    <a:pt x="21902" y="21862"/>
                    <a:pt x="22881" y="21757"/>
                  </a:cubicBezTo>
                  <a:close/>
                  <a:moveTo>
                    <a:pt x="6400" y="21887"/>
                  </a:moveTo>
                  <a:cubicBezTo>
                    <a:pt x="7541" y="22390"/>
                    <a:pt x="8773" y="22841"/>
                    <a:pt x="10032" y="23236"/>
                  </a:cubicBezTo>
                  <a:cubicBezTo>
                    <a:pt x="10554" y="24286"/>
                    <a:pt x="11155" y="25291"/>
                    <a:pt x="11832" y="26245"/>
                  </a:cubicBezTo>
                  <a:cubicBezTo>
                    <a:pt x="10681" y="25870"/>
                    <a:pt x="9554" y="25420"/>
                    <a:pt x="8460" y="24898"/>
                  </a:cubicBezTo>
                  <a:cubicBezTo>
                    <a:pt x="7674" y="23967"/>
                    <a:pt x="6983" y="22958"/>
                    <a:pt x="6400" y="21887"/>
                  </a:cubicBezTo>
                  <a:close/>
                  <a:moveTo>
                    <a:pt x="33663" y="21922"/>
                  </a:moveTo>
                  <a:lnTo>
                    <a:pt x="33663" y="21922"/>
                  </a:lnTo>
                  <a:cubicBezTo>
                    <a:pt x="33080" y="22990"/>
                    <a:pt x="32387" y="23996"/>
                    <a:pt x="31600" y="24923"/>
                  </a:cubicBezTo>
                  <a:cubicBezTo>
                    <a:pt x="30508" y="25441"/>
                    <a:pt x="29386" y="25886"/>
                    <a:pt x="28236" y="26258"/>
                  </a:cubicBezTo>
                  <a:cubicBezTo>
                    <a:pt x="28914" y="25308"/>
                    <a:pt x="29516" y="24305"/>
                    <a:pt x="30038" y="23261"/>
                  </a:cubicBezTo>
                  <a:cubicBezTo>
                    <a:pt x="31293" y="22869"/>
                    <a:pt x="32523" y="22420"/>
                    <a:pt x="33663" y="21922"/>
                  </a:cubicBezTo>
                  <a:close/>
                  <a:moveTo>
                    <a:pt x="10997" y="23528"/>
                  </a:moveTo>
                  <a:lnTo>
                    <a:pt x="10997" y="23528"/>
                  </a:lnTo>
                  <a:cubicBezTo>
                    <a:pt x="11951" y="23802"/>
                    <a:pt x="12910" y="24042"/>
                    <a:pt x="13854" y="24243"/>
                  </a:cubicBezTo>
                  <a:cubicBezTo>
                    <a:pt x="14230" y="25243"/>
                    <a:pt x="14653" y="26218"/>
                    <a:pt x="15119" y="27110"/>
                  </a:cubicBezTo>
                  <a:cubicBezTo>
                    <a:pt x="14415" y="26968"/>
                    <a:pt x="13712" y="26797"/>
                    <a:pt x="13016" y="26602"/>
                  </a:cubicBezTo>
                  <a:lnTo>
                    <a:pt x="13016" y="26603"/>
                  </a:lnTo>
                  <a:cubicBezTo>
                    <a:pt x="12264" y="25661"/>
                    <a:pt x="11584" y="24614"/>
                    <a:pt x="10997" y="23528"/>
                  </a:cubicBezTo>
                  <a:close/>
                  <a:moveTo>
                    <a:pt x="29065" y="23551"/>
                  </a:moveTo>
                  <a:lnTo>
                    <a:pt x="29065" y="23551"/>
                  </a:lnTo>
                  <a:cubicBezTo>
                    <a:pt x="28478" y="24633"/>
                    <a:pt x="27799" y="25677"/>
                    <a:pt x="27047" y="26615"/>
                  </a:cubicBezTo>
                  <a:cubicBezTo>
                    <a:pt x="26356" y="26807"/>
                    <a:pt x="25659" y="26976"/>
                    <a:pt x="24961" y="27116"/>
                  </a:cubicBezTo>
                  <a:cubicBezTo>
                    <a:pt x="25425" y="26227"/>
                    <a:pt x="25847" y="25255"/>
                    <a:pt x="26221" y="24259"/>
                  </a:cubicBezTo>
                  <a:lnTo>
                    <a:pt x="26223" y="24259"/>
                  </a:lnTo>
                  <a:cubicBezTo>
                    <a:pt x="27160" y="24057"/>
                    <a:pt x="28115" y="23821"/>
                    <a:pt x="29065" y="23551"/>
                  </a:cubicBezTo>
                  <a:close/>
                  <a:moveTo>
                    <a:pt x="14718" y="24420"/>
                  </a:moveTo>
                  <a:cubicBezTo>
                    <a:pt x="15507" y="24571"/>
                    <a:pt x="16274" y="24696"/>
                    <a:pt x="17011" y="24792"/>
                  </a:cubicBezTo>
                  <a:cubicBezTo>
                    <a:pt x="17199" y="25742"/>
                    <a:pt x="17410" y="26663"/>
                    <a:pt x="17640" y="27498"/>
                  </a:cubicBezTo>
                  <a:cubicBezTo>
                    <a:pt x="17118" y="27444"/>
                    <a:pt x="16595" y="27371"/>
                    <a:pt x="16067" y="27285"/>
                  </a:cubicBezTo>
                  <a:cubicBezTo>
                    <a:pt x="15579" y="26419"/>
                    <a:pt x="15127" y="25443"/>
                    <a:pt x="14718" y="24420"/>
                  </a:cubicBezTo>
                  <a:close/>
                  <a:moveTo>
                    <a:pt x="25352" y="24435"/>
                  </a:moveTo>
                  <a:lnTo>
                    <a:pt x="25352" y="24435"/>
                  </a:lnTo>
                  <a:cubicBezTo>
                    <a:pt x="24945" y="25454"/>
                    <a:pt x="24493" y="26429"/>
                    <a:pt x="24007" y="27288"/>
                  </a:cubicBezTo>
                  <a:cubicBezTo>
                    <a:pt x="23483" y="27375"/>
                    <a:pt x="22961" y="27446"/>
                    <a:pt x="22441" y="27500"/>
                  </a:cubicBezTo>
                  <a:cubicBezTo>
                    <a:pt x="22672" y="26669"/>
                    <a:pt x="22881" y="25750"/>
                    <a:pt x="23071" y="24802"/>
                  </a:cubicBezTo>
                  <a:cubicBezTo>
                    <a:pt x="23802" y="24708"/>
                    <a:pt x="24567" y="24585"/>
                    <a:pt x="25352" y="24435"/>
                  </a:cubicBezTo>
                  <a:close/>
                  <a:moveTo>
                    <a:pt x="17767" y="24882"/>
                  </a:moveTo>
                  <a:cubicBezTo>
                    <a:pt x="18427" y="24951"/>
                    <a:pt x="19053" y="24994"/>
                    <a:pt x="19632" y="25009"/>
                  </a:cubicBezTo>
                  <a:lnTo>
                    <a:pt x="19632" y="27620"/>
                  </a:lnTo>
                  <a:cubicBezTo>
                    <a:pt x="19221" y="27613"/>
                    <a:pt x="18811" y="27596"/>
                    <a:pt x="18394" y="27565"/>
                  </a:cubicBezTo>
                  <a:cubicBezTo>
                    <a:pt x="18176" y="26763"/>
                    <a:pt x="17965" y="25844"/>
                    <a:pt x="17767" y="24882"/>
                  </a:cubicBezTo>
                  <a:close/>
                  <a:moveTo>
                    <a:pt x="22311" y="24890"/>
                  </a:moveTo>
                  <a:lnTo>
                    <a:pt x="22311" y="24890"/>
                  </a:lnTo>
                  <a:cubicBezTo>
                    <a:pt x="22113" y="25851"/>
                    <a:pt x="21902" y="26767"/>
                    <a:pt x="21685" y="27569"/>
                  </a:cubicBezTo>
                  <a:cubicBezTo>
                    <a:pt x="21269" y="27599"/>
                    <a:pt x="20858" y="27615"/>
                    <a:pt x="20450" y="27622"/>
                  </a:cubicBezTo>
                  <a:lnTo>
                    <a:pt x="20450" y="25009"/>
                  </a:lnTo>
                  <a:cubicBezTo>
                    <a:pt x="21025" y="24997"/>
                    <a:pt x="21649" y="24957"/>
                    <a:pt x="22311" y="24890"/>
                  </a:cubicBezTo>
                  <a:close/>
                  <a:moveTo>
                    <a:pt x="1624" y="20150"/>
                  </a:moveTo>
                  <a:lnTo>
                    <a:pt x="1624" y="20150"/>
                  </a:lnTo>
                  <a:cubicBezTo>
                    <a:pt x="2959" y="21989"/>
                    <a:pt x="5072" y="23618"/>
                    <a:pt x="7568" y="24913"/>
                  </a:cubicBezTo>
                  <a:lnTo>
                    <a:pt x="7568" y="24915"/>
                  </a:lnTo>
                  <a:cubicBezTo>
                    <a:pt x="9088" y="26828"/>
                    <a:pt x="11013" y="28499"/>
                    <a:pt x="13202" y="29652"/>
                  </a:cubicBezTo>
                  <a:cubicBezTo>
                    <a:pt x="7695" y="28012"/>
                    <a:pt x="3406" y="24485"/>
                    <a:pt x="1624" y="20150"/>
                  </a:cubicBezTo>
                  <a:close/>
                  <a:moveTo>
                    <a:pt x="38414" y="20256"/>
                  </a:moveTo>
                  <a:lnTo>
                    <a:pt x="38414" y="20256"/>
                  </a:lnTo>
                  <a:cubicBezTo>
                    <a:pt x="36604" y="24545"/>
                    <a:pt x="32343" y="28027"/>
                    <a:pt x="26882" y="29654"/>
                  </a:cubicBezTo>
                  <a:cubicBezTo>
                    <a:pt x="29061" y="28507"/>
                    <a:pt x="30976" y="26847"/>
                    <a:pt x="32492" y="24944"/>
                  </a:cubicBezTo>
                  <a:cubicBezTo>
                    <a:pt x="34968" y="23670"/>
                    <a:pt x="37071" y="22065"/>
                    <a:pt x="38414" y="20256"/>
                  </a:cubicBezTo>
                  <a:close/>
                  <a:moveTo>
                    <a:pt x="9151" y="25669"/>
                  </a:moveTo>
                  <a:lnTo>
                    <a:pt x="9151" y="25669"/>
                  </a:lnTo>
                  <a:cubicBezTo>
                    <a:pt x="10164" y="26110"/>
                    <a:pt x="11201" y="26494"/>
                    <a:pt x="12258" y="26818"/>
                  </a:cubicBezTo>
                  <a:cubicBezTo>
                    <a:pt x="13162" y="27993"/>
                    <a:pt x="14181" y="29025"/>
                    <a:pt x="15288" y="29800"/>
                  </a:cubicBezTo>
                  <a:cubicBezTo>
                    <a:pt x="12951" y="28948"/>
                    <a:pt x="10853" y="27469"/>
                    <a:pt x="9151" y="25669"/>
                  </a:cubicBezTo>
                  <a:close/>
                  <a:moveTo>
                    <a:pt x="30905" y="25698"/>
                  </a:moveTo>
                  <a:lnTo>
                    <a:pt x="30905" y="25698"/>
                  </a:lnTo>
                  <a:cubicBezTo>
                    <a:pt x="29200" y="27492"/>
                    <a:pt x="27102" y="28966"/>
                    <a:pt x="24767" y="29814"/>
                  </a:cubicBezTo>
                  <a:cubicBezTo>
                    <a:pt x="25878" y="29038"/>
                    <a:pt x="26901" y="28008"/>
                    <a:pt x="27808" y="26834"/>
                  </a:cubicBezTo>
                  <a:cubicBezTo>
                    <a:pt x="28862" y="26515"/>
                    <a:pt x="29894" y="26135"/>
                    <a:pt x="30905" y="25698"/>
                  </a:cubicBezTo>
                  <a:close/>
                  <a:moveTo>
                    <a:pt x="13494" y="27172"/>
                  </a:moveTo>
                  <a:lnTo>
                    <a:pt x="13494" y="27172"/>
                  </a:lnTo>
                  <a:cubicBezTo>
                    <a:pt x="14121" y="27333"/>
                    <a:pt x="14747" y="27475"/>
                    <a:pt x="15378" y="27594"/>
                  </a:cubicBezTo>
                  <a:cubicBezTo>
                    <a:pt x="15915" y="28553"/>
                    <a:pt x="16506" y="29390"/>
                    <a:pt x="17143" y="30019"/>
                  </a:cubicBezTo>
                  <a:cubicBezTo>
                    <a:pt x="15826" y="29440"/>
                    <a:pt x="14593" y="28426"/>
                    <a:pt x="13494" y="27172"/>
                  </a:cubicBezTo>
                  <a:close/>
                  <a:moveTo>
                    <a:pt x="26571" y="27183"/>
                  </a:moveTo>
                  <a:lnTo>
                    <a:pt x="26571" y="27185"/>
                  </a:lnTo>
                  <a:cubicBezTo>
                    <a:pt x="25477" y="28432"/>
                    <a:pt x="24249" y="29443"/>
                    <a:pt x="22936" y="30021"/>
                  </a:cubicBezTo>
                  <a:cubicBezTo>
                    <a:pt x="23573" y="29392"/>
                    <a:pt x="24163" y="28559"/>
                    <a:pt x="24700" y="27601"/>
                  </a:cubicBezTo>
                  <a:cubicBezTo>
                    <a:pt x="25325" y="27482"/>
                    <a:pt x="25949" y="27344"/>
                    <a:pt x="26571" y="27183"/>
                  </a:cubicBezTo>
                  <a:close/>
                  <a:moveTo>
                    <a:pt x="16345" y="27761"/>
                  </a:moveTo>
                  <a:lnTo>
                    <a:pt x="16345" y="27761"/>
                  </a:lnTo>
                  <a:cubicBezTo>
                    <a:pt x="16821" y="27833"/>
                    <a:pt x="17295" y="27895"/>
                    <a:pt x="17767" y="27941"/>
                  </a:cubicBezTo>
                  <a:cubicBezTo>
                    <a:pt x="18051" y="28891"/>
                    <a:pt x="18362" y="29702"/>
                    <a:pt x="18701" y="30278"/>
                  </a:cubicBezTo>
                  <a:cubicBezTo>
                    <a:pt x="17872" y="29867"/>
                    <a:pt x="17074" y="28954"/>
                    <a:pt x="16345" y="27761"/>
                  </a:cubicBezTo>
                  <a:close/>
                  <a:moveTo>
                    <a:pt x="23729" y="27766"/>
                  </a:moveTo>
                  <a:lnTo>
                    <a:pt x="23729" y="27766"/>
                  </a:lnTo>
                  <a:cubicBezTo>
                    <a:pt x="23002" y="28958"/>
                    <a:pt x="22209" y="29867"/>
                    <a:pt x="21382" y="30278"/>
                  </a:cubicBezTo>
                  <a:cubicBezTo>
                    <a:pt x="21722" y="29700"/>
                    <a:pt x="22033" y="28893"/>
                    <a:pt x="22315" y="27945"/>
                  </a:cubicBezTo>
                  <a:cubicBezTo>
                    <a:pt x="22783" y="27899"/>
                    <a:pt x="23255" y="27839"/>
                    <a:pt x="23729" y="27766"/>
                  </a:cubicBezTo>
                  <a:close/>
                  <a:moveTo>
                    <a:pt x="18518" y="28006"/>
                  </a:moveTo>
                  <a:lnTo>
                    <a:pt x="18518" y="28006"/>
                  </a:lnTo>
                  <a:cubicBezTo>
                    <a:pt x="18892" y="28031"/>
                    <a:pt x="19264" y="28045"/>
                    <a:pt x="19630" y="28054"/>
                  </a:cubicBezTo>
                  <a:lnTo>
                    <a:pt x="19630" y="30409"/>
                  </a:lnTo>
                  <a:cubicBezTo>
                    <a:pt x="19264" y="30153"/>
                    <a:pt x="18882" y="29254"/>
                    <a:pt x="18518" y="28006"/>
                  </a:cubicBezTo>
                  <a:close/>
                  <a:moveTo>
                    <a:pt x="21561" y="28008"/>
                  </a:moveTo>
                  <a:lnTo>
                    <a:pt x="21561" y="28008"/>
                  </a:lnTo>
                  <a:cubicBezTo>
                    <a:pt x="21198" y="29255"/>
                    <a:pt x="20818" y="30153"/>
                    <a:pt x="20450" y="30409"/>
                  </a:cubicBezTo>
                  <a:lnTo>
                    <a:pt x="20450" y="28054"/>
                  </a:lnTo>
                  <a:cubicBezTo>
                    <a:pt x="20818" y="28046"/>
                    <a:pt x="21188" y="28033"/>
                    <a:pt x="21561" y="28008"/>
                  </a:cubicBezTo>
                  <a:close/>
                  <a:moveTo>
                    <a:pt x="18830" y="1"/>
                  </a:moveTo>
                  <a:cubicBezTo>
                    <a:pt x="8265" y="536"/>
                    <a:pt x="0" y="7406"/>
                    <a:pt x="0" y="15670"/>
                  </a:cubicBezTo>
                  <a:cubicBezTo>
                    <a:pt x="0" y="23838"/>
                    <a:pt x="8178" y="30716"/>
                    <a:pt x="18621" y="31326"/>
                  </a:cubicBezTo>
                  <a:lnTo>
                    <a:pt x="18625" y="31268"/>
                  </a:lnTo>
                  <a:cubicBezTo>
                    <a:pt x="18721" y="31276"/>
                    <a:pt x="18817" y="31287"/>
                    <a:pt x="18913" y="31293"/>
                  </a:cubicBezTo>
                  <a:lnTo>
                    <a:pt x="18914" y="31236"/>
                  </a:lnTo>
                  <a:cubicBezTo>
                    <a:pt x="19010" y="31245"/>
                    <a:pt x="19104" y="31259"/>
                    <a:pt x="19200" y="31264"/>
                  </a:cubicBezTo>
                  <a:lnTo>
                    <a:pt x="19204" y="31195"/>
                  </a:lnTo>
                  <a:cubicBezTo>
                    <a:pt x="19298" y="31214"/>
                    <a:pt x="19394" y="31228"/>
                    <a:pt x="19492" y="31236"/>
                  </a:cubicBezTo>
                  <a:lnTo>
                    <a:pt x="19498" y="31130"/>
                  </a:lnTo>
                  <a:cubicBezTo>
                    <a:pt x="19586" y="31174"/>
                    <a:pt x="19684" y="31201"/>
                    <a:pt x="19782" y="31207"/>
                  </a:cubicBezTo>
                  <a:lnTo>
                    <a:pt x="19788" y="31126"/>
                  </a:lnTo>
                  <a:cubicBezTo>
                    <a:pt x="19874" y="31126"/>
                    <a:pt x="19960" y="31132"/>
                    <a:pt x="20048" y="31132"/>
                  </a:cubicBezTo>
                  <a:cubicBezTo>
                    <a:pt x="20137" y="31132"/>
                    <a:pt x="20215" y="31128"/>
                    <a:pt x="20298" y="31128"/>
                  </a:cubicBezTo>
                  <a:lnTo>
                    <a:pt x="20304" y="31207"/>
                  </a:lnTo>
                  <a:cubicBezTo>
                    <a:pt x="20402" y="31201"/>
                    <a:pt x="20498" y="31174"/>
                    <a:pt x="20586" y="31132"/>
                  </a:cubicBezTo>
                  <a:lnTo>
                    <a:pt x="20592" y="31236"/>
                  </a:lnTo>
                  <a:cubicBezTo>
                    <a:pt x="20687" y="31228"/>
                    <a:pt x="20783" y="31214"/>
                    <a:pt x="20879" y="31195"/>
                  </a:cubicBezTo>
                  <a:lnTo>
                    <a:pt x="20883" y="31264"/>
                  </a:lnTo>
                  <a:cubicBezTo>
                    <a:pt x="20979" y="31259"/>
                    <a:pt x="21075" y="31245"/>
                    <a:pt x="21171" y="31234"/>
                  </a:cubicBezTo>
                  <a:lnTo>
                    <a:pt x="21175" y="31293"/>
                  </a:lnTo>
                  <a:cubicBezTo>
                    <a:pt x="21271" y="31287"/>
                    <a:pt x="21363" y="31276"/>
                    <a:pt x="21459" y="31270"/>
                  </a:cubicBezTo>
                  <a:lnTo>
                    <a:pt x="21463" y="31328"/>
                  </a:lnTo>
                  <a:cubicBezTo>
                    <a:pt x="31903" y="30716"/>
                    <a:pt x="40081" y="23838"/>
                    <a:pt x="40081" y="15672"/>
                  </a:cubicBezTo>
                  <a:cubicBezTo>
                    <a:pt x="40080" y="7421"/>
                    <a:pt x="31811" y="540"/>
                    <a:pt x="21252" y="5"/>
                  </a:cubicBezTo>
                  <a:lnTo>
                    <a:pt x="21250" y="49"/>
                  </a:lnTo>
                  <a:cubicBezTo>
                    <a:pt x="21167" y="43"/>
                    <a:pt x="21087" y="33"/>
                    <a:pt x="21004" y="30"/>
                  </a:cubicBezTo>
                  <a:lnTo>
                    <a:pt x="21000" y="85"/>
                  </a:lnTo>
                  <a:cubicBezTo>
                    <a:pt x="20920" y="79"/>
                    <a:pt x="20837" y="66"/>
                    <a:pt x="20757" y="62"/>
                  </a:cubicBezTo>
                  <a:lnTo>
                    <a:pt x="20753" y="120"/>
                  </a:lnTo>
                  <a:cubicBezTo>
                    <a:pt x="20670" y="104"/>
                    <a:pt x="20588" y="95"/>
                    <a:pt x="20503" y="87"/>
                  </a:cubicBezTo>
                  <a:lnTo>
                    <a:pt x="20499" y="170"/>
                  </a:lnTo>
                  <a:cubicBezTo>
                    <a:pt x="20423" y="139"/>
                    <a:pt x="20340" y="120"/>
                    <a:pt x="20256" y="116"/>
                  </a:cubicBezTo>
                  <a:lnTo>
                    <a:pt x="20252" y="206"/>
                  </a:lnTo>
                  <a:cubicBezTo>
                    <a:pt x="20183" y="206"/>
                    <a:pt x="20116" y="202"/>
                    <a:pt x="20047" y="202"/>
                  </a:cubicBezTo>
                  <a:cubicBezTo>
                    <a:pt x="19974" y="202"/>
                    <a:pt x="19901" y="206"/>
                    <a:pt x="19826" y="206"/>
                  </a:cubicBezTo>
                  <a:lnTo>
                    <a:pt x="19822" y="116"/>
                  </a:lnTo>
                  <a:cubicBezTo>
                    <a:pt x="19738" y="120"/>
                    <a:pt x="19655" y="139"/>
                    <a:pt x="19578" y="170"/>
                  </a:cubicBezTo>
                  <a:lnTo>
                    <a:pt x="19573" y="87"/>
                  </a:lnTo>
                  <a:cubicBezTo>
                    <a:pt x="19492" y="91"/>
                    <a:pt x="19410" y="108"/>
                    <a:pt x="19329" y="120"/>
                  </a:cubicBezTo>
                  <a:lnTo>
                    <a:pt x="19325" y="58"/>
                  </a:lnTo>
                  <a:cubicBezTo>
                    <a:pt x="19243" y="62"/>
                    <a:pt x="19162" y="76"/>
                    <a:pt x="19079" y="83"/>
                  </a:cubicBezTo>
                  <a:lnTo>
                    <a:pt x="19078" y="26"/>
                  </a:lnTo>
                  <a:cubicBezTo>
                    <a:pt x="18995" y="30"/>
                    <a:pt x="18914" y="41"/>
                    <a:pt x="18832" y="47"/>
                  </a:cubicBezTo>
                  <a:lnTo>
                    <a:pt x="18830" y="1"/>
                  </a:ln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4"/>
            <p:cNvSpPr/>
            <p:nvPr/>
          </p:nvSpPr>
          <p:spPr>
            <a:xfrm rot="-5400000">
              <a:off x="1423975" y="1808645"/>
              <a:ext cx="284097" cy="435063"/>
            </a:xfrm>
            <a:custGeom>
              <a:rect b="b" l="l" r="r" t="t"/>
              <a:pathLst>
                <a:path extrusionOk="0" h="31322" w="20457">
                  <a:moveTo>
                    <a:pt x="13278" y="1657"/>
                  </a:moveTo>
                  <a:lnTo>
                    <a:pt x="13278" y="1657"/>
                  </a:lnTo>
                  <a:cubicBezTo>
                    <a:pt x="7792" y="4518"/>
                    <a:pt x="3950" y="10595"/>
                    <a:pt x="3950" y="15683"/>
                  </a:cubicBezTo>
                  <a:cubicBezTo>
                    <a:pt x="3950" y="20726"/>
                    <a:pt x="7765" y="26784"/>
                    <a:pt x="13207" y="29652"/>
                  </a:cubicBezTo>
                  <a:cubicBezTo>
                    <a:pt x="5894" y="27476"/>
                    <a:pt x="724" y="21975"/>
                    <a:pt x="724" y="15666"/>
                  </a:cubicBezTo>
                  <a:cubicBezTo>
                    <a:pt x="724" y="9313"/>
                    <a:pt x="5921" y="3812"/>
                    <a:pt x="13278" y="1657"/>
                  </a:cubicBezTo>
                  <a:close/>
                  <a:moveTo>
                    <a:pt x="15392" y="1505"/>
                  </a:moveTo>
                  <a:lnTo>
                    <a:pt x="15392" y="1505"/>
                  </a:lnTo>
                  <a:cubicBezTo>
                    <a:pt x="10940" y="4583"/>
                    <a:pt x="7895" y="11794"/>
                    <a:pt x="7895" y="15697"/>
                  </a:cubicBezTo>
                  <a:lnTo>
                    <a:pt x="7897" y="15697"/>
                  </a:lnTo>
                  <a:cubicBezTo>
                    <a:pt x="7897" y="19600"/>
                    <a:pt x="10904" y="26736"/>
                    <a:pt x="15302" y="29806"/>
                  </a:cubicBezTo>
                  <a:cubicBezTo>
                    <a:pt x="9169" y="27574"/>
                    <a:pt x="4670" y="21033"/>
                    <a:pt x="4670" y="15683"/>
                  </a:cubicBezTo>
                  <a:cubicBezTo>
                    <a:pt x="4670" y="10284"/>
                    <a:pt x="9206" y="3721"/>
                    <a:pt x="15392" y="1505"/>
                  </a:cubicBezTo>
                  <a:close/>
                  <a:moveTo>
                    <a:pt x="17276" y="1279"/>
                  </a:moveTo>
                  <a:lnTo>
                    <a:pt x="17276" y="1279"/>
                  </a:lnTo>
                  <a:cubicBezTo>
                    <a:pt x="14043" y="4464"/>
                    <a:pt x="11842" y="13108"/>
                    <a:pt x="11842" y="15716"/>
                  </a:cubicBezTo>
                  <a:cubicBezTo>
                    <a:pt x="11842" y="18101"/>
                    <a:pt x="13890" y="26797"/>
                    <a:pt x="17156" y="30023"/>
                  </a:cubicBezTo>
                  <a:cubicBezTo>
                    <a:pt x="12320" y="27904"/>
                    <a:pt x="8615" y="19962"/>
                    <a:pt x="8615" y="15697"/>
                  </a:cubicBezTo>
                  <a:cubicBezTo>
                    <a:pt x="8615" y="11425"/>
                    <a:pt x="12372" y="3372"/>
                    <a:pt x="17276" y="1279"/>
                  </a:cubicBezTo>
                  <a:close/>
                  <a:moveTo>
                    <a:pt x="18723" y="1064"/>
                  </a:moveTo>
                  <a:lnTo>
                    <a:pt x="18723" y="1064"/>
                  </a:lnTo>
                  <a:cubicBezTo>
                    <a:pt x="16804" y="4347"/>
                    <a:pt x="15786" y="15062"/>
                    <a:pt x="15786" y="15729"/>
                  </a:cubicBezTo>
                  <a:cubicBezTo>
                    <a:pt x="15786" y="16399"/>
                    <a:pt x="16797" y="27039"/>
                    <a:pt x="18704" y="30276"/>
                  </a:cubicBezTo>
                  <a:cubicBezTo>
                    <a:pt x="15377" y="28632"/>
                    <a:pt x="12560" y="18819"/>
                    <a:pt x="12560" y="15716"/>
                  </a:cubicBezTo>
                  <a:cubicBezTo>
                    <a:pt x="12560" y="12627"/>
                    <a:pt x="15379" y="2775"/>
                    <a:pt x="18723" y="1064"/>
                  </a:cubicBezTo>
                  <a:close/>
                  <a:moveTo>
                    <a:pt x="19735" y="870"/>
                  </a:moveTo>
                  <a:lnTo>
                    <a:pt x="19735" y="30460"/>
                  </a:lnTo>
                  <a:cubicBezTo>
                    <a:pt x="18259" y="29911"/>
                    <a:pt x="16509" y="18272"/>
                    <a:pt x="16509" y="15729"/>
                  </a:cubicBezTo>
                  <a:cubicBezTo>
                    <a:pt x="16509" y="13208"/>
                    <a:pt x="18251" y="1578"/>
                    <a:pt x="19735" y="870"/>
                  </a:cubicBezTo>
                  <a:close/>
                  <a:moveTo>
                    <a:pt x="18831" y="1"/>
                  </a:moveTo>
                  <a:cubicBezTo>
                    <a:pt x="8265" y="532"/>
                    <a:pt x="1" y="7402"/>
                    <a:pt x="1" y="15666"/>
                  </a:cubicBezTo>
                  <a:cubicBezTo>
                    <a:pt x="1" y="23836"/>
                    <a:pt x="8183" y="30712"/>
                    <a:pt x="18625" y="31322"/>
                  </a:cubicBezTo>
                  <a:lnTo>
                    <a:pt x="18629" y="31268"/>
                  </a:lnTo>
                  <a:cubicBezTo>
                    <a:pt x="18725" y="31276"/>
                    <a:pt x="18817" y="31287"/>
                    <a:pt x="18913" y="31293"/>
                  </a:cubicBezTo>
                  <a:lnTo>
                    <a:pt x="18917" y="31234"/>
                  </a:lnTo>
                  <a:cubicBezTo>
                    <a:pt x="19013" y="31245"/>
                    <a:pt x="19109" y="31258"/>
                    <a:pt x="19205" y="31264"/>
                  </a:cubicBezTo>
                  <a:lnTo>
                    <a:pt x="19209" y="31195"/>
                  </a:lnTo>
                  <a:cubicBezTo>
                    <a:pt x="19303" y="31214"/>
                    <a:pt x="19399" y="31228"/>
                    <a:pt x="19497" y="31235"/>
                  </a:cubicBezTo>
                  <a:lnTo>
                    <a:pt x="19502" y="31132"/>
                  </a:lnTo>
                  <a:cubicBezTo>
                    <a:pt x="19591" y="31174"/>
                    <a:pt x="19685" y="31199"/>
                    <a:pt x="19784" y="31207"/>
                  </a:cubicBezTo>
                  <a:lnTo>
                    <a:pt x="19807" y="30815"/>
                  </a:lnTo>
                  <a:lnTo>
                    <a:pt x="20456" y="30815"/>
                  </a:lnTo>
                  <a:lnTo>
                    <a:pt x="20454" y="498"/>
                  </a:lnTo>
                  <a:lnTo>
                    <a:pt x="19846" y="498"/>
                  </a:lnTo>
                  <a:lnTo>
                    <a:pt x="19825" y="114"/>
                  </a:lnTo>
                  <a:cubicBezTo>
                    <a:pt x="19742" y="120"/>
                    <a:pt x="19660" y="137"/>
                    <a:pt x="19581" y="170"/>
                  </a:cubicBezTo>
                  <a:lnTo>
                    <a:pt x="19577" y="85"/>
                  </a:lnTo>
                  <a:cubicBezTo>
                    <a:pt x="19495" y="89"/>
                    <a:pt x="19414" y="106"/>
                    <a:pt x="19333" y="118"/>
                  </a:cubicBezTo>
                  <a:lnTo>
                    <a:pt x="19330" y="56"/>
                  </a:lnTo>
                  <a:cubicBezTo>
                    <a:pt x="19247" y="60"/>
                    <a:pt x="19167" y="74"/>
                    <a:pt x="19084" y="81"/>
                  </a:cubicBezTo>
                  <a:lnTo>
                    <a:pt x="19082" y="28"/>
                  </a:lnTo>
                  <a:cubicBezTo>
                    <a:pt x="18998" y="31"/>
                    <a:pt x="18917" y="43"/>
                    <a:pt x="18833" y="49"/>
                  </a:cubicBezTo>
                  <a:lnTo>
                    <a:pt x="18831" y="1"/>
                  </a:ln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4"/>
            <p:cNvSpPr/>
            <p:nvPr/>
          </p:nvSpPr>
          <p:spPr>
            <a:xfrm rot="-5400000">
              <a:off x="1431356" y="1378147"/>
              <a:ext cx="268779" cy="435090"/>
            </a:xfrm>
            <a:custGeom>
              <a:rect b="b" l="l" r="r" t="t"/>
              <a:pathLst>
                <a:path extrusionOk="0" h="31324" w="19354">
                  <a:moveTo>
                    <a:pt x="18828" y="1"/>
                  </a:moveTo>
                  <a:cubicBezTo>
                    <a:pt x="8270" y="532"/>
                    <a:pt x="0" y="7413"/>
                    <a:pt x="0" y="15668"/>
                  </a:cubicBezTo>
                  <a:cubicBezTo>
                    <a:pt x="0" y="23834"/>
                    <a:pt x="8178" y="30712"/>
                    <a:pt x="18619" y="31324"/>
                  </a:cubicBezTo>
                  <a:lnTo>
                    <a:pt x="18619" y="31287"/>
                  </a:lnTo>
                  <a:lnTo>
                    <a:pt x="18907" y="31312"/>
                  </a:lnTo>
                  <a:lnTo>
                    <a:pt x="18907" y="31251"/>
                  </a:lnTo>
                  <a:cubicBezTo>
                    <a:pt x="19001" y="31251"/>
                    <a:pt x="19099" y="31276"/>
                    <a:pt x="19195" y="31283"/>
                  </a:cubicBezTo>
                  <a:lnTo>
                    <a:pt x="19235" y="30564"/>
                  </a:lnTo>
                  <a:cubicBezTo>
                    <a:pt x="13417" y="30203"/>
                    <a:pt x="8606" y="20503"/>
                    <a:pt x="8606" y="15699"/>
                  </a:cubicBezTo>
                  <a:cubicBezTo>
                    <a:pt x="8606" y="10894"/>
                    <a:pt x="13471" y="1089"/>
                    <a:pt x="19354" y="793"/>
                  </a:cubicBezTo>
                  <a:lnTo>
                    <a:pt x="19317" y="74"/>
                  </a:lnTo>
                  <a:lnTo>
                    <a:pt x="19072" y="100"/>
                  </a:lnTo>
                  <a:lnTo>
                    <a:pt x="19072" y="49"/>
                  </a:lnTo>
                  <a:lnTo>
                    <a:pt x="18828" y="49"/>
                  </a:lnTo>
                  <a:lnTo>
                    <a:pt x="18828" y="1"/>
                  </a:lnTo>
                  <a:close/>
                </a:path>
              </a:pathLst>
            </a:custGeom>
            <a:gradFill>
              <a:gsLst>
                <a:gs pos="0">
                  <a:schemeClr val="accent6"/>
                </a:gs>
                <a:gs pos="24000">
                  <a:schemeClr val="accent6"/>
                </a:gs>
                <a:gs pos="56000">
                  <a:schemeClr val="dk2"/>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4"/>
            <p:cNvSpPr/>
            <p:nvPr/>
          </p:nvSpPr>
          <p:spPr>
            <a:xfrm rot="-5400000">
              <a:off x="1424037" y="2909837"/>
              <a:ext cx="284027" cy="435063"/>
            </a:xfrm>
            <a:custGeom>
              <a:rect b="b" l="l" r="r" t="t"/>
              <a:pathLst>
                <a:path extrusionOk="0" h="31322" w="20452">
                  <a:moveTo>
                    <a:pt x="7298" y="1685"/>
                  </a:moveTo>
                  <a:lnTo>
                    <a:pt x="7298" y="1685"/>
                  </a:lnTo>
                  <a:cubicBezTo>
                    <a:pt x="14584" y="3873"/>
                    <a:pt x="19732" y="9361"/>
                    <a:pt x="19732" y="15656"/>
                  </a:cubicBezTo>
                  <a:cubicBezTo>
                    <a:pt x="19732" y="22006"/>
                    <a:pt x="14541" y="27503"/>
                    <a:pt x="7190" y="29660"/>
                  </a:cubicBezTo>
                  <a:cubicBezTo>
                    <a:pt x="12669" y="26799"/>
                    <a:pt x="16508" y="20722"/>
                    <a:pt x="16516" y="15633"/>
                  </a:cubicBezTo>
                  <a:cubicBezTo>
                    <a:pt x="16516" y="10602"/>
                    <a:pt x="12718" y="4562"/>
                    <a:pt x="7298" y="1685"/>
                  </a:cubicBezTo>
                  <a:close/>
                  <a:moveTo>
                    <a:pt x="5122" y="1495"/>
                  </a:moveTo>
                  <a:lnTo>
                    <a:pt x="5122" y="1495"/>
                  </a:lnTo>
                  <a:cubicBezTo>
                    <a:pt x="11276" y="3712"/>
                    <a:pt x="15796" y="10272"/>
                    <a:pt x="15796" y="15635"/>
                  </a:cubicBezTo>
                  <a:cubicBezTo>
                    <a:pt x="15796" y="21043"/>
                    <a:pt x="11245" y="27622"/>
                    <a:pt x="5043" y="29825"/>
                  </a:cubicBezTo>
                  <a:cubicBezTo>
                    <a:pt x="9504" y="26753"/>
                    <a:pt x="12559" y="19532"/>
                    <a:pt x="12559" y="15624"/>
                  </a:cubicBezTo>
                  <a:cubicBezTo>
                    <a:pt x="12559" y="11713"/>
                    <a:pt x="9535" y="4552"/>
                    <a:pt x="5122" y="1495"/>
                  </a:cubicBezTo>
                  <a:close/>
                  <a:moveTo>
                    <a:pt x="3301" y="1300"/>
                  </a:moveTo>
                  <a:cubicBezTo>
                    <a:pt x="8138" y="3418"/>
                    <a:pt x="11842" y="11360"/>
                    <a:pt x="11842" y="15624"/>
                  </a:cubicBezTo>
                  <a:cubicBezTo>
                    <a:pt x="11842" y="19893"/>
                    <a:pt x="8086" y="27943"/>
                    <a:pt x="3187" y="30040"/>
                  </a:cubicBezTo>
                  <a:cubicBezTo>
                    <a:pt x="6423" y="26853"/>
                    <a:pt x="8614" y="18212"/>
                    <a:pt x="8614" y="15606"/>
                  </a:cubicBezTo>
                  <a:cubicBezTo>
                    <a:pt x="8614" y="13219"/>
                    <a:pt x="6567" y="4523"/>
                    <a:pt x="3301" y="1300"/>
                  </a:cubicBezTo>
                  <a:close/>
                  <a:moveTo>
                    <a:pt x="1746" y="1043"/>
                  </a:moveTo>
                  <a:lnTo>
                    <a:pt x="1746" y="1043"/>
                  </a:lnTo>
                  <a:cubicBezTo>
                    <a:pt x="5078" y="2685"/>
                    <a:pt x="7893" y="12500"/>
                    <a:pt x="7893" y="15605"/>
                  </a:cubicBezTo>
                  <a:cubicBezTo>
                    <a:pt x="7893" y="18694"/>
                    <a:pt x="5074" y="28543"/>
                    <a:pt x="1731" y="30257"/>
                  </a:cubicBezTo>
                  <a:cubicBezTo>
                    <a:pt x="3652" y="26970"/>
                    <a:pt x="4669" y="16263"/>
                    <a:pt x="4669" y="15595"/>
                  </a:cubicBezTo>
                  <a:cubicBezTo>
                    <a:pt x="4669" y="14925"/>
                    <a:pt x="3658" y="4276"/>
                    <a:pt x="1746" y="1043"/>
                  </a:cubicBezTo>
                  <a:close/>
                  <a:moveTo>
                    <a:pt x="724" y="866"/>
                  </a:moveTo>
                  <a:cubicBezTo>
                    <a:pt x="2199" y="1430"/>
                    <a:pt x="3947" y="13054"/>
                    <a:pt x="3947" y="15595"/>
                  </a:cubicBezTo>
                  <a:cubicBezTo>
                    <a:pt x="3947" y="18112"/>
                    <a:pt x="2209" y="29710"/>
                    <a:pt x="724" y="30452"/>
                  </a:cubicBezTo>
                  <a:lnTo>
                    <a:pt x="724" y="866"/>
                  </a:lnTo>
                  <a:close/>
                  <a:moveTo>
                    <a:pt x="1831" y="1"/>
                  </a:moveTo>
                  <a:lnTo>
                    <a:pt x="1827" y="51"/>
                  </a:lnTo>
                  <a:cubicBezTo>
                    <a:pt x="1735" y="43"/>
                    <a:pt x="1643" y="31"/>
                    <a:pt x="1551" y="26"/>
                  </a:cubicBezTo>
                  <a:lnTo>
                    <a:pt x="1547" y="89"/>
                  </a:lnTo>
                  <a:cubicBezTo>
                    <a:pt x="1449" y="79"/>
                    <a:pt x="1351" y="64"/>
                    <a:pt x="1251" y="58"/>
                  </a:cubicBezTo>
                  <a:lnTo>
                    <a:pt x="1248" y="127"/>
                  </a:lnTo>
                  <a:cubicBezTo>
                    <a:pt x="1153" y="108"/>
                    <a:pt x="1058" y="95"/>
                    <a:pt x="960" y="87"/>
                  </a:cubicBezTo>
                  <a:lnTo>
                    <a:pt x="954" y="196"/>
                  </a:lnTo>
                  <a:cubicBezTo>
                    <a:pt x="864" y="152"/>
                    <a:pt x="768" y="127"/>
                    <a:pt x="670" y="120"/>
                  </a:cubicBezTo>
                  <a:lnTo>
                    <a:pt x="649" y="503"/>
                  </a:lnTo>
                  <a:lnTo>
                    <a:pt x="0" y="503"/>
                  </a:lnTo>
                  <a:lnTo>
                    <a:pt x="0" y="30819"/>
                  </a:lnTo>
                  <a:lnTo>
                    <a:pt x="607" y="30819"/>
                  </a:lnTo>
                  <a:lnTo>
                    <a:pt x="626" y="31210"/>
                  </a:lnTo>
                  <a:cubicBezTo>
                    <a:pt x="710" y="31207"/>
                    <a:pt x="795" y="31187"/>
                    <a:pt x="873" y="31155"/>
                  </a:cubicBezTo>
                  <a:lnTo>
                    <a:pt x="877" y="31235"/>
                  </a:lnTo>
                  <a:cubicBezTo>
                    <a:pt x="960" y="31232"/>
                    <a:pt x="1040" y="31216"/>
                    <a:pt x="1123" y="31203"/>
                  </a:cubicBezTo>
                  <a:lnTo>
                    <a:pt x="1125" y="31264"/>
                  </a:lnTo>
                  <a:cubicBezTo>
                    <a:pt x="1211" y="31260"/>
                    <a:pt x="1295" y="31247"/>
                    <a:pt x="1382" y="31239"/>
                  </a:cubicBezTo>
                  <a:lnTo>
                    <a:pt x="1384" y="31289"/>
                  </a:lnTo>
                  <a:cubicBezTo>
                    <a:pt x="1462" y="31285"/>
                    <a:pt x="1539" y="31276"/>
                    <a:pt x="1618" y="31272"/>
                  </a:cubicBezTo>
                  <a:lnTo>
                    <a:pt x="1622" y="31322"/>
                  </a:lnTo>
                  <a:cubicBezTo>
                    <a:pt x="12181" y="30790"/>
                    <a:pt x="20450" y="23911"/>
                    <a:pt x="20450" y="15656"/>
                  </a:cubicBezTo>
                  <a:cubicBezTo>
                    <a:pt x="20452" y="7486"/>
                    <a:pt x="12273" y="611"/>
                    <a:pt x="1831" y="1"/>
                  </a:cubicBez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4"/>
            <p:cNvSpPr/>
            <p:nvPr/>
          </p:nvSpPr>
          <p:spPr>
            <a:xfrm rot="-5400000">
              <a:off x="1431849" y="3340278"/>
              <a:ext cx="268904" cy="435090"/>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dk2"/>
                </a:gs>
                <a:gs pos="42000">
                  <a:schemeClr val="lt2"/>
                </a:gs>
                <a:gs pos="81000">
                  <a:schemeClr val="accent1"/>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4"/>
            <p:cNvSpPr/>
            <p:nvPr/>
          </p:nvSpPr>
          <p:spPr>
            <a:xfrm>
              <a:off x="1391495" y="3792075"/>
              <a:ext cx="354756" cy="354848"/>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dk2"/>
                </a:gs>
                <a:gs pos="17000">
                  <a:schemeClr val="lt2"/>
                </a:gs>
                <a:gs pos="39000">
                  <a:schemeClr val="accent1"/>
                </a:gs>
                <a:gs pos="71000">
                  <a:schemeClr val="accen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4"/>
            <p:cNvSpPr/>
            <p:nvPr/>
          </p:nvSpPr>
          <p:spPr>
            <a:xfrm>
              <a:off x="1391495" y="996607"/>
              <a:ext cx="354756" cy="354848"/>
            </a:xfrm>
            <a:custGeom>
              <a:rect b="b" l="l" r="r" t="t"/>
              <a:pathLst>
                <a:path extrusionOk="0" h="25547" w="25545">
                  <a:moveTo>
                    <a:pt x="12642" y="1"/>
                  </a:moveTo>
                  <a:cubicBezTo>
                    <a:pt x="12644" y="6982"/>
                    <a:pt x="6985" y="12642"/>
                    <a:pt x="4" y="12644"/>
                  </a:cubicBezTo>
                  <a:lnTo>
                    <a:pt x="0" y="12644"/>
                  </a:lnTo>
                  <a:lnTo>
                    <a:pt x="0" y="12907"/>
                  </a:lnTo>
                  <a:cubicBezTo>
                    <a:pt x="6981" y="12907"/>
                    <a:pt x="12640" y="18567"/>
                    <a:pt x="12640" y="25546"/>
                  </a:cubicBezTo>
                  <a:lnTo>
                    <a:pt x="12903" y="25546"/>
                  </a:lnTo>
                  <a:cubicBezTo>
                    <a:pt x="12903" y="18566"/>
                    <a:pt x="18561" y="12907"/>
                    <a:pt x="25544" y="12907"/>
                  </a:cubicBezTo>
                  <a:lnTo>
                    <a:pt x="25544" y="12644"/>
                  </a:lnTo>
                  <a:cubicBezTo>
                    <a:pt x="18563" y="12644"/>
                    <a:pt x="12903" y="6984"/>
                    <a:pt x="12903" y="3"/>
                  </a:cubicBezTo>
                  <a:lnTo>
                    <a:pt x="12903" y="1"/>
                  </a:lnTo>
                  <a:close/>
                </a:path>
              </a:pathLst>
            </a:custGeom>
            <a:gradFill>
              <a:gsLst>
                <a:gs pos="0">
                  <a:schemeClr val="accent6"/>
                </a:gs>
                <a:gs pos="47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64"/>
          <p:cNvSpPr/>
          <p:nvPr/>
        </p:nvSpPr>
        <p:spPr>
          <a:xfrm>
            <a:off x="3736725" y="440935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64"/>
          <p:cNvGrpSpPr/>
          <p:nvPr/>
        </p:nvGrpSpPr>
        <p:grpSpPr>
          <a:xfrm>
            <a:off x="7795164" y="2728527"/>
            <a:ext cx="510551" cy="503194"/>
            <a:chOff x="7795164" y="2728527"/>
            <a:chExt cx="510551" cy="503194"/>
          </a:xfrm>
        </p:grpSpPr>
        <p:sp>
          <p:nvSpPr>
            <p:cNvPr id="735" name="Google Shape;735;p64"/>
            <p:cNvSpPr/>
            <p:nvPr/>
          </p:nvSpPr>
          <p:spPr>
            <a:xfrm>
              <a:off x="7795164" y="29576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8105875" y="27285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315" name="Shape 315"/>
        <p:cNvGrpSpPr/>
        <p:nvPr/>
      </p:nvGrpSpPr>
      <p:grpSpPr>
        <a:xfrm>
          <a:off x="0" y="0"/>
          <a:ext cx="0" cy="0"/>
          <a:chOff x="0" y="0"/>
          <a:chExt cx="0" cy="0"/>
        </a:xfrm>
      </p:grpSpPr>
      <p:sp>
        <p:nvSpPr>
          <p:cNvPr id="316" name="Google Shape;316;p38"/>
          <p:cNvSpPr txBox="1"/>
          <p:nvPr>
            <p:ph type="ctrTitle"/>
          </p:nvPr>
        </p:nvSpPr>
        <p:spPr>
          <a:xfrm>
            <a:off x="979277" y="1050338"/>
            <a:ext cx="5269200" cy="25899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sz="6800"/>
              <a:t>MEM</a:t>
            </a:r>
            <a:endParaRPr sz="6800"/>
          </a:p>
          <a:p>
            <a:pPr indent="0" lvl="0" marL="0" rtl="0" algn="l">
              <a:spcBef>
                <a:spcPts val="1000"/>
              </a:spcBef>
              <a:spcAft>
                <a:spcPts val="0"/>
              </a:spcAft>
              <a:buNone/>
            </a:pPr>
            <a:r>
              <a:rPr lang="en" sz="6800"/>
              <a:t>REMIX</a:t>
            </a:r>
            <a:endParaRPr sz="3600">
              <a:latin typeface="Space Grotesk Medium"/>
              <a:ea typeface="Space Grotesk Medium"/>
              <a:cs typeface="Space Grotesk Medium"/>
              <a:sym typeface="Space Grotesk Medium"/>
            </a:endParaRPr>
          </a:p>
        </p:txBody>
      </p:sp>
      <p:sp>
        <p:nvSpPr>
          <p:cNvPr id="317" name="Google Shape;317;p38"/>
          <p:cNvSpPr txBox="1"/>
          <p:nvPr>
            <p:ph idx="1" type="subTitle"/>
          </p:nvPr>
        </p:nvSpPr>
        <p:spPr>
          <a:xfrm>
            <a:off x="979289" y="3829513"/>
            <a:ext cx="52692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CS194H Winter 2024</a:t>
            </a:r>
            <a:endParaRPr/>
          </a:p>
        </p:txBody>
      </p:sp>
      <p:grpSp>
        <p:nvGrpSpPr>
          <p:cNvPr id="318" name="Google Shape;318;p38"/>
          <p:cNvGrpSpPr/>
          <p:nvPr/>
        </p:nvGrpSpPr>
        <p:grpSpPr>
          <a:xfrm>
            <a:off x="6861914" y="676574"/>
            <a:ext cx="1302809" cy="3790352"/>
            <a:chOff x="6799538" y="1050350"/>
            <a:chExt cx="1095995" cy="3188653"/>
          </a:xfrm>
        </p:grpSpPr>
        <p:sp>
          <p:nvSpPr>
            <p:cNvPr id="319" name="Google Shape;319;p38"/>
            <p:cNvSpPr/>
            <p:nvPr/>
          </p:nvSpPr>
          <p:spPr>
            <a:xfrm>
              <a:off x="6848450" y="2146028"/>
              <a:ext cx="998171" cy="997858"/>
            </a:xfrm>
            <a:custGeom>
              <a:rect b="b" l="l" r="r" t="t"/>
              <a:pathLst>
                <a:path extrusionOk="0" h="34988" w="34999">
                  <a:moveTo>
                    <a:pt x="17500" y="0"/>
                  </a:moveTo>
                  <a:cubicBezTo>
                    <a:pt x="17317" y="731"/>
                    <a:pt x="17165" y="1452"/>
                    <a:pt x="17033" y="2183"/>
                  </a:cubicBezTo>
                  <a:cubicBezTo>
                    <a:pt x="16901" y="2913"/>
                    <a:pt x="16779" y="3644"/>
                    <a:pt x="16678" y="4375"/>
                  </a:cubicBezTo>
                  <a:cubicBezTo>
                    <a:pt x="16475" y="5827"/>
                    <a:pt x="16312" y="7288"/>
                    <a:pt x="16180" y="8750"/>
                  </a:cubicBezTo>
                  <a:cubicBezTo>
                    <a:pt x="16048" y="10364"/>
                    <a:pt x="15947" y="11988"/>
                    <a:pt x="15896" y="13612"/>
                  </a:cubicBezTo>
                  <a:cubicBezTo>
                    <a:pt x="14708" y="12505"/>
                    <a:pt x="13490" y="11429"/>
                    <a:pt x="12252" y="10374"/>
                  </a:cubicBezTo>
                  <a:cubicBezTo>
                    <a:pt x="11125" y="9430"/>
                    <a:pt x="9989" y="8516"/>
                    <a:pt x="8801" y="7633"/>
                  </a:cubicBezTo>
                  <a:cubicBezTo>
                    <a:pt x="8212" y="7197"/>
                    <a:pt x="7613" y="6760"/>
                    <a:pt x="7004" y="6334"/>
                  </a:cubicBezTo>
                  <a:cubicBezTo>
                    <a:pt x="6395" y="5918"/>
                    <a:pt x="5776" y="5502"/>
                    <a:pt x="5127" y="5126"/>
                  </a:cubicBezTo>
                  <a:lnTo>
                    <a:pt x="5127" y="5126"/>
                  </a:lnTo>
                  <a:cubicBezTo>
                    <a:pt x="5512" y="5776"/>
                    <a:pt x="5929" y="6395"/>
                    <a:pt x="6345" y="7004"/>
                  </a:cubicBezTo>
                  <a:cubicBezTo>
                    <a:pt x="6771" y="7613"/>
                    <a:pt x="7197" y="8212"/>
                    <a:pt x="7634" y="8801"/>
                  </a:cubicBezTo>
                  <a:cubicBezTo>
                    <a:pt x="8527" y="9978"/>
                    <a:pt x="9441" y="11125"/>
                    <a:pt x="10384" y="12241"/>
                  </a:cubicBezTo>
                  <a:cubicBezTo>
                    <a:pt x="11430" y="13490"/>
                    <a:pt x="12506" y="14698"/>
                    <a:pt x="13612" y="15885"/>
                  </a:cubicBezTo>
                  <a:cubicBezTo>
                    <a:pt x="11998" y="15946"/>
                    <a:pt x="10374" y="16038"/>
                    <a:pt x="8750" y="16170"/>
                  </a:cubicBezTo>
                  <a:cubicBezTo>
                    <a:pt x="7299" y="16301"/>
                    <a:pt x="5837" y="16464"/>
                    <a:pt x="4376" y="16667"/>
                  </a:cubicBezTo>
                  <a:cubicBezTo>
                    <a:pt x="3655" y="16779"/>
                    <a:pt x="2924" y="16890"/>
                    <a:pt x="2193" y="17022"/>
                  </a:cubicBezTo>
                  <a:cubicBezTo>
                    <a:pt x="1463" y="17164"/>
                    <a:pt x="732" y="17306"/>
                    <a:pt x="1" y="17489"/>
                  </a:cubicBezTo>
                  <a:cubicBezTo>
                    <a:pt x="732" y="17682"/>
                    <a:pt x="1463" y="17824"/>
                    <a:pt x="2193" y="17966"/>
                  </a:cubicBezTo>
                  <a:cubicBezTo>
                    <a:pt x="2924" y="18098"/>
                    <a:pt x="3655" y="18220"/>
                    <a:pt x="4376" y="18321"/>
                  </a:cubicBezTo>
                  <a:cubicBezTo>
                    <a:pt x="5837" y="18524"/>
                    <a:pt x="7299" y="18687"/>
                    <a:pt x="8750" y="18819"/>
                  </a:cubicBezTo>
                  <a:cubicBezTo>
                    <a:pt x="10374" y="18951"/>
                    <a:pt x="11998" y="19052"/>
                    <a:pt x="13612" y="19103"/>
                  </a:cubicBezTo>
                  <a:cubicBezTo>
                    <a:pt x="12506" y="20290"/>
                    <a:pt x="11430" y="21498"/>
                    <a:pt x="10384" y="22747"/>
                  </a:cubicBezTo>
                  <a:cubicBezTo>
                    <a:pt x="9441" y="23863"/>
                    <a:pt x="8517" y="25010"/>
                    <a:pt x="7634" y="26188"/>
                  </a:cubicBezTo>
                  <a:cubicBezTo>
                    <a:pt x="7197" y="26776"/>
                    <a:pt x="6761" y="27375"/>
                    <a:pt x="6345" y="27984"/>
                  </a:cubicBezTo>
                  <a:cubicBezTo>
                    <a:pt x="5929" y="28603"/>
                    <a:pt x="5512" y="29212"/>
                    <a:pt x="5127" y="29862"/>
                  </a:cubicBezTo>
                  <a:cubicBezTo>
                    <a:pt x="5776" y="29487"/>
                    <a:pt x="6395" y="29070"/>
                    <a:pt x="7004" y="28654"/>
                  </a:cubicBezTo>
                  <a:cubicBezTo>
                    <a:pt x="7613" y="28228"/>
                    <a:pt x="8212" y="27791"/>
                    <a:pt x="8801" y="27355"/>
                  </a:cubicBezTo>
                  <a:cubicBezTo>
                    <a:pt x="9989" y="26472"/>
                    <a:pt x="11125" y="25548"/>
                    <a:pt x="12252" y="24614"/>
                  </a:cubicBezTo>
                  <a:cubicBezTo>
                    <a:pt x="13490" y="23569"/>
                    <a:pt x="14708" y="22483"/>
                    <a:pt x="15886" y="21377"/>
                  </a:cubicBezTo>
                  <a:cubicBezTo>
                    <a:pt x="15947" y="23001"/>
                    <a:pt x="16048" y="24625"/>
                    <a:pt x="16180" y="26238"/>
                  </a:cubicBezTo>
                  <a:cubicBezTo>
                    <a:pt x="16302" y="27700"/>
                    <a:pt x="16464" y="29162"/>
                    <a:pt x="16678" y="30613"/>
                  </a:cubicBezTo>
                  <a:cubicBezTo>
                    <a:pt x="16779" y="31344"/>
                    <a:pt x="16901" y="32075"/>
                    <a:pt x="17033" y="32806"/>
                  </a:cubicBezTo>
                  <a:cubicBezTo>
                    <a:pt x="17165" y="33536"/>
                    <a:pt x="17317" y="34257"/>
                    <a:pt x="17500" y="34988"/>
                  </a:cubicBezTo>
                  <a:cubicBezTo>
                    <a:pt x="17693" y="34257"/>
                    <a:pt x="17835" y="33536"/>
                    <a:pt x="17967" y="32806"/>
                  </a:cubicBezTo>
                  <a:cubicBezTo>
                    <a:pt x="18099" y="32075"/>
                    <a:pt x="18220" y="31344"/>
                    <a:pt x="18322" y="30613"/>
                  </a:cubicBezTo>
                  <a:cubicBezTo>
                    <a:pt x="18535" y="29162"/>
                    <a:pt x="18697" y="27700"/>
                    <a:pt x="18819" y="26238"/>
                  </a:cubicBezTo>
                  <a:cubicBezTo>
                    <a:pt x="18961" y="24614"/>
                    <a:pt x="19053" y="23001"/>
                    <a:pt x="19114" y="21377"/>
                  </a:cubicBezTo>
                  <a:cubicBezTo>
                    <a:pt x="20291" y="22483"/>
                    <a:pt x="21509" y="23559"/>
                    <a:pt x="22757" y="24604"/>
                  </a:cubicBezTo>
                  <a:cubicBezTo>
                    <a:pt x="23874" y="25548"/>
                    <a:pt x="25021" y="26472"/>
                    <a:pt x="26198" y="27355"/>
                  </a:cubicBezTo>
                  <a:cubicBezTo>
                    <a:pt x="26787" y="27791"/>
                    <a:pt x="27386" y="28228"/>
                    <a:pt x="27995" y="28644"/>
                  </a:cubicBezTo>
                  <a:cubicBezTo>
                    <a:pt x="28604" y="29070"/>
                    <a:pt x="29223" y="29487"/>
                    <a:pt x="29873" y="29862"/>
                  </a:cubicBezTo>
                  <a:cubicBezTo>
                    <a:pt x="29487" y="29223"/>
                    <a:pt x="29071" y="28593"/>
                    <a:pt x="28655" y="27994"/>
                  </a:cubicBezTo>
                  <a:cubicBezTo>
                    <a:pt x="28228" y="27385"/>
                    <a:pt x="27802" y="26787"/>
                    <a:pt x="27356" y="26188"/>
                  </a:cubicBezTo>
                  <a:cubicBezTo>
                    <a:pt x="26472" y="25010"/>
                    <a:pt x="25559" y="23873"/>
                    <a:pt x="24615" y="22747"/>
                  </a:cubicBezTo>
                  <a:cubicBezTo>
                    <a:pt x="23570" y="21498"/>
                    <a:pt x="22483" y="20290"/>
                    <a:pt x="21377" y="19103"/>
                  </a:cubicBezTo>
                  <a:cubicBezTo>
                    <a:pt x="23001" y="19042"/>
                    <a:pt x="24625" y="18941"/>
                    <a:pt x="26249" y="18809"/>
                  </a:cubicBezTo>
                  <a:cubicBezTo>
                    <a:pt x="27701" y="18687"/>
                    <a:pt x="29162" y="18524"/>
                    <a:pt x="30624" y="18311"/>
                  </a:cubicBezTo>
                  <a:cubicBezTo>
                    <a:pt x="31345" y="18210"/>
                    <a:pt x="32075" y="18098"/>
                    <a:pt x="32806" y="17956"/>
                  </a:cubicBezTo>
                  <a:cubicBezTo>
                    <a:pt x="33537" y="17824"/>
                    <a:pt x="34268" y="17682"/>
                    <a:pt x="34999" y="17489"/>
                  </a:cubicBezTo>
                  <a:cubicBezTo>
                    <a:pt x="34268" y="17306"/>
                    <a:pt x="33537" y="17164"/>
                    <a:pt x="32806" y="17032"/>
                  </a:cubicBezTo>
                  <a:cubicBezTo>
                    <a:pt x="32075" y="16900"/>
                    <a:pt x="31345" y="16779"/>
                    <a:pt x="30624" y="16677"/>
                  </a:cubicBezTo>
                  <a:cubicBezTo>
                    <a:pt x="29162" y="16464"/>
                    <a:pt x="27701" y="16312"/>
                    <a:pt x="26249" y="16180"/>
                  </a:cubicBezTo>
                  <a:cubicBezTo>
                    <a:pt x="24625" y="16038"/>
                    <a:pt x="23001" y="15946"/>
                    <a:pt x="21377" y="15885"/>
                  </a:cubicBezTo>
                  <a:cubicBezTo>
                    <a:pt x="22483" y="14698"/>
                    <a:pt x="23559" y="13480"/>
                    <a:pt x="24615" y="12241"/>
                  </a:cubicBezTo>
                  <a:cubicBezTo>
                    <a:pt x="25559" y="11115"/>
                    <a:pt x="26472" y="9978"/>
                    <a:pt x="27356" y="8801"/>
                  </a:cubicBezTo>
                  <a:cubicBezTo>
                    <a:pt x="27802" y="8202"/>
                    <a:pt x="28228" y="7613"/>
                    <a:pt x="28655" y="6994"/>
                  </a:cubicBezTo>
                  <a:cubicBezTo>
                    <a:pt x="29071" y="6385"/>
                    <a:pt x="29487" y="5766"/>
                    <a:pt x="29873" y="5126"/>
                  </a:cubicBezTo>
                  <a:lnTo>
                    <a:pt x="29873" y="5126"/>
                  </a:lnTo>
                  <a:cubicBezTo>
                    <a:pt x="29223" y="5502"/>
                    <a:pt x="28604" y="5918"/>
                    <a:pt x="27995" y="6344"/>
                  </a:cubicBezTo>
                  <a:cubicBezTo>
                    <a:pt x="27386" y="6760"/>
                    <a:pt x="26787" y="7197"/>
                    <a:pt x="26198" y="7633"/>
                  </a:cubicBezTo>
                  <a:cubicBezTo>
                    <a:pt x="25021" y="8526"/>
                    <a:pt x="23874" y="9440"/>
                    <a:pt x="22757" y="10374"/>
                  </a:cubicBezTo>
                  <a:cubicBezTo>
                    <a:pt x="21509" y="11429"/>
                    <a:pt x="20291" y="12505"/>
                    <a:pt x="19103" y="13612"/>
                  </a:cubicBezTo>
                  <a:cubicBezTo>
                    <a:pt x="19053" y="11988"/>
                    <a:pt x="18951" y="10374"/>
                    <a:pt x="18819" y="8750"/>
                  </a:cubicBezTo>
                  <a:cubicBezTo>
                    <a:pt x="18687" y="7288"/>
                    <a:pt x="18535" y="5827"/>
                    <a:pt x="18322" y="4375"/>
                  </a:cubicBezTo>
                  <a:cubicBezTo>
                    <a:pt x="18210" y="3644"/>
                    <a:pt x="18099" y="2913"/>
                    <a:pt x="17967" y="2183"/>
                  </a:cubicBezTo>
                  <a:cubicBezTo>
                    <a:pt x="17835" y="1452"/>
                    <a:pt x="17682" y="731"/>
                    <a:pt x="17500" y="0"/>
                  </a:cubicBezTo>
                  <a:close/>
                </a:path>
              </a:pathLst>
            </a:custGeom>
            <a:gradFill>
              <a:gsLst>
                <a:gs pos="0">
                  <a:schemeClr val="accent1"/>
                </a:gs>
                <a:gs pos="35000">
                  <a:schemeClr val="accent2"/>
                </a:gs>
                <a:gs pos="87000">
                  <a:schemeClr val="accent4"/>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38"/>
            <p:cNvGrpSpPr/>
            <p:nvPr/>
          </p:nvGrpSpPr>
          <p:grpSpPr>
            <a:xfrm>
              <a:off x="6799538" y="3143864"/>
              <a:ext cx="1095995" cy="1095139"/>
              <a:chOff x="777000" y="238375"/>
              <a:chExt cx="960725" cy="959975"/>
            </a:xfrm>
          </p:grpSpPr>
          <p:sp>
            <p:nvSpPr>
              <p:cNvPr id="321" name="Google Shape;321;p38"/>
              <p:cNvSpPr/>
              <p:nvPr/>
            </p:nvSpPr>
            <p:spPr>
              <a:xfrm>
                <a:off x="1070575" y="498975"/>
                <a:ext cx="13725" cy="1300"/>
              </a:xfrm>
              <a:custGeom>
                <a:rect b="b" l="l" r="r" t="t"/>
                <a:pathLst>
                  <a:path extrusionOk="0" h="52" w="549">
                    <a:moveTo>
                      <a:pt x="1" y="0"/>
                    </a:moveTo>
                    <a:lnTo>
                      <a:pt x="549" y="51"/>
                    </a:lnTo>
                    <a:lnTo>
                      <a:pt x="447" y="41"/>
                    </a:lnTo>
                    <a:lnTo>
                      <a:pt x="1" y="0"/>
                    </a:ln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016775" y="434525"/>
                <a:ext cx="78200" cy="5850"/>
              </a:xfrm>
              <a:custGeom>
                <a:rect b="b" l="l" r="r" t="t"/>
                <a:pathLst>
                  <a:path extrusionOk="0" h="234" w="3128">
                    <a:moveTo>
                      <a:pt x="1" y="0"/>
                    </a:moveTo>
                    <a:lnTo>
                      <a:pt x="1" y="0"/>
                    </a:lnTo>
                    <a:cubicBezTo>
                      <a:pt x="255" y="21"/>
                      <a:pt x="508" y="41"/>
                      <a:pt x="772" y="61"/>
                    </a:cubicBezTo>
                    <a:cubicBezTo>
                      <a:pt x="1564" y="132"/>
                      <a:pt x="2356" y="224"/>
                      <a:pt x="3127" y="234"/>
                    </a:cubicBezTo>
                    <a:cubicBezTo>
                      <a:pt x="2681" y="213"/>
                      <a:pt x="2234" y="163"/>
                      <a:pt x="1777" y="122"/>
                    </a:cubicBezTo>
                    <a:cubicBezTo>
                      <a:pt x="1178" y="71"/>
                      <a:pt x="590" y="21"/>
                      <a:pt x="1" y="0"/>
                    </a:cubicBez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918075" y="377175"/>
                <a:ext cx="525" cy="275"/>
              </a:xfrm>
              <a:custGeom>
                <a:rect b="b" l="l" r="r" t="t"/>
                <a:pathLst>
                  <a:path extrusionOk="0" h="11" w="21">
                    <a:moveTo>
                      <a:pt x="0" y="0"/>
                    </a:moveTo>
                    <a:lnTo>
                      <a:pt x="0" y="10"/>
                    </a:lnTo>
                    <a:lnTo>
                      <a:pt x="21" y="10"/>
                    </a:lnTo>
                    <a:lnTo>
                      <a:pt x="0" y="0"/>
                    </a:ln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777000" y="238375"/>
                <a:ext cx="960725" cy="959975"/>
              </a:xfrm>
              <a:custGeom>
                <a:rect b="b" l="l" r="r" t="t"/>
                <a:pathLst>
                  <a:path extrusionOk="0" h="38399" w="38429">
                    <a:moveTo>
                      <a:pt x="11714" y="10422"/>
                    </a:moveTo>
                    <a:lnTo>
                      <a:pt x="11744" y="10424"/>
                    </a:lnTo>
                    <a:cubicBezTo>
                      <a:pt x="11734" y="10424"/>
                      <a:pt x="11724" y="10423"/>
                      <a:pt x="11714" y="10422"/>
                    </a:cubicBezTo>
                    <a:close/>
                    <a:moveTo>
                      <a:pt x="19275" y="1046"/>
                    </a:moveTo>
                    <a:cubicBezTo>
                      <a:pt x="19427" y="1391"/>
                      <a:pt x="19600" y="1716"/>
                      <a:pt x="19793" y="2040"/>
                    </a:cubicBezTo>
                    <a:cubicBezTo>
                      <a:pt x="19661" y="2304"/>
                      <a:pt x="19549" y="2568"/>
                      <a:pt x="19407" y="2832"/>
                    </a:cubicBezTo>
                    <a:cubicBezTo>
                      <a:pt x="18433" y="4821"/>
                      <a:pt x="17296" y="6395"/>
                      <a:pt x="15936" y="7288"/>
                    </a:cubicBezTo>
                    <a:cubicBezTo>
                      <a:pt x="14971" y="7918"/>
                      <a:pt x="13911" y="8080"/>
                      <a:pt x="12811" y="8080"/>
                    </a:cubicBezTo>
                    <a:cubicBezTo>
                      <a:pt x="12777" y="8080"/>
                      <a:pt x="12742" y="8080"/>
                      <a:pt x="12708" y="8080"/>
                    </a:cubicBezTo>
                    <a:lnTo>
                      <a:pt x="12708" y="8080"/>
                    </a:lnTo>
                    <a:cubicBezTo>
                      <a:pt x="12945" y="8092"/>
                      <a:pt x="13181" y="8100"/>
                      <a:pt x="13414" y="8100"/>
                    </a:cubicBezTo>
                    <a:cubicBezTo>
                      <a:pt x="14668" y="8100"/>
                      <a:pt x="15861" y="7877"/>
                      <a:pt x="16930" y="7004"/>
                    </a:cubicBezTo>
                    <a:cubicBezTo>
                      <a:pt x="18138" y="6029"/>
                      <a:pt x="19194" y="4476"/>
                      <a:pt x="20107" y="2538"/>
                    </a:cubicBezTo>
                    <a:cubicBezTo>
                      <a:pt x="20361" y="2913"/>
                      <a:pt x="20635" y="3269"/>
                      <a:pt x="20940" y="3614"/>
                    </a:cubicBezTo>
                    <a:cubicBezTo>
                      <a:pt x="20696" y="4192"/>
                      <a:pt x="20442" y="4761"/>
                      <a:pt x="20178" y="5299"/>
                    </a:cubicBezTo>
                    <a:cubicBezTo>
                      <a:pt x="19194" y="7278"/>
                      <a:pt x="18057" y="8861"/>
                      <a:pt x="16707" y="9744"/>
                    </a:cubicBezTo>
                    <a:cubicBezTo>
                      <a:pt x="15742" y="10376"/>
                      <a:pt x="14693" y="10551"/>
                      <a:pt x="13606" y="10551"/>
                    </a:cubicBezTo>
                    <a:cubicBezTo>
                      <a:pt x="13173" y="10551"/>
                      <a:pt x="12734" y="10523"/>
                      <a:pt x="12292" y="10485"/>
                    </a:cubicBezTo>
                    <a:lnTo>
                      <a:pt x="12292" y="10485"/>
                    </a:lnTo>
                    <a:cubicBezTo>
                      <a:pt x="12939" y="10546"/>
                      <a:pt x="13580" y="10602"/>
                      <a:pt x="14207" y="10602"/>
                    </a:cubicBezTo>
                    <a:cubicBezTo>
                      <a:pt x="15466" y="10602"/>
                      <a:pt x="16668" y="10375"/>
                      <a:pt x="17753" y="9501"/>
                    </a:cubicBezTo>
                    <a:cubicBezTo>
                      <a:pt x="19143" y="8364"/>
                      <a:pt x="20341" y="6456"/>
                      <a:pt x="21346" y="4040"/>
                    </a:cubicBezTo>
                    <a:cubicBezTo>
                      <a:pt x="21620" y="4314"/>
                      <a:pt x="21894" y="4568"/>
                      <a:pt x="22198" y="4801"/>
                    </a:cubicBezTo>
                    <a:cubicBezTo>
                      <a:pt x="21823" y="5806"/>
                      <a:pt x="21407" y="6801"/>
                      <a:pt x="20940" y="7755"/>
                    </a:cubicBezTo>
                    <a:cubicBezTo>
                      <a:pt x="19965" y="9744"/>
                      <a:pt x="18818" y="11318"/>
                      <a:pt x="17468" y="12201"/>
                    </a:cubicBezTo>
                    <a:cubicBezTo>
                      <a:pt x="16507" y="12836"/>
                      <a:pt x="15456" y="13009"/>
                      <a:pt x="14364" y="13009"/>
                    </a:cubicBezTo>
                    <a:cubicBezTo>
                      <a:pt x="13553" y="13009"/>
                      <a:pt x="12720" y="12914"/>
                      <a:pt x="11886" y="12840"/>
                    </a:cubicBezTo>
                    <a:cubicBezTo>
                      <a:pt x="11122" y="12772"/>
                      <a:pt x="10359" y="12722"/>
                      <a:pt x="9605" y="12722"/>
                    </a:cubicBezTo>
                    <a:cubicBezTo>
                      <a:pt x="8565" y="12722"/>
                      <a:pt x="7544" y="12817"/>
                      <a:pt x="6567" y="13094"/>
                    </a:cubicBezTo>
                    <a:cubicBezTo>
                      <a:pt x="6831" y="12292"/>
                      <a:pt x="6993" y="11460"/>
                      <a:pt x="7054" y="10627"/>
                    </a:cubicBezTo>
                    <a:cubicBezTo>
                      <a:pt x="7922" y="10405"/>
                      <a:pt x="8817" y="10327"/>
                      <a:pt x="9727" y="10327"/>
                    </a:cubicBezTo>
                    <a:cubicBezTo>
                      <a:pt x="10383" y="10327"/>
                      <a:pt x="11047" y="10367"/>
                      <a:pt x="11714" y="10422"/>
                    </a:cubicBezTo>
                    <a:lnTo>
                      <a:pt x="11714" y="10422"/>
                    </a:lnTo>
                    <a:lnTo>
                      <a:pt x="11125" y="10374"/>
                    </a:lnTo>
                    <a:cubicBezTo>
                      <a:pt x="10364" y="10300"/>
                      <a:pt x="9604" y="10249"/>
                      <a:pt x="8854" y="10249"/>
                    </a:cubicBezTo>
                    <a:cubicBezTo>
                      <a:pt x="8253" y="10249"/>
                      <a:pt x="7658" y="10282"/>
                      <a:pt x="7075" y="10363"/>
                    </a:cubicBezTo>
                    <a:cubicBezTo>
                      <a:pt x="7105" y="9562"/>
                      <a:pt x="7054" y="8770"/>
                      <a:pt x="6902" y="7978"/>
                    </a:cubicBezTo>
                    <a:cubicBezTo>
                      <a:pt x="7559" y="7880"/>
                      <a:pt x="8226" y="7827"/>
                      <a:pt x="8897" y="7827"/>
                    </a:cubicBezTo>
                    <a:cubicBezTo>
                      <a:pt x="9128" y="7827"/>
                      <a:pt x="9360" y="7833"/>
                      <a:pt x="9592" y="7846"/>
                    </a:cubicBezTo>
                    <a:cubicBezTo>
                      <a:pt x="9108" y="7808"/>
                      <a:pt x="8621" y="7788"/>
                      <a:pt x="8135" y="7788"/>
                    </a:cubicBezTo>
                    <a:cubicBezTo>
                      <a:pt x="7713" y="7788"/>
                      <a:pt x="7291" y="7803"/>
                      <a:pt x="6872" y="7836"/>
                    </a:cubicBezTo>
                    <a:cubicBezTo>
                      <a:pt x="6760" y="7318"/>
                      <a:pt x="6618" y="6811"/>
                      <a:pt x="6425" y="6314"/>
                    </a:cubicBezTo>
                    <a:lnTo>
                      <a:pt x="6425" y="6314"/>
                    </a:lnTo>
                    <a:cubicBezTo>
                      <a:pt x="7582" y="6750"/>
                      <a:pt x="8810" y="6983"/>
                      <a:pt x="10049" y="6983"/>
                    </a:cubicBezTo>
                    <a:cubicBezTo>
                      <a:pt x="11378" y="6983"/>
                      <a:pt x="12698" y="6720"/>
                      <a:pt x="13926" y="6212"/>
                    </a:cubicBezTo>
                    <a:cubicBezTo>
                      <a:pt x="16291" y="5227"/>
                      <a:pt x="18209" y="3380"/>
                      <a:pt x="19275" y="1046"/>
                    </a:cubicBezTo>
                    <a:close/>
                    <a:moveTo>
                      <a:pt x="36906" y="18930"/>
                    </a:moveTo>
                    <a:cubicBezTo>
                      <a:pt x="37058" y="19001"/>
                      <a:pt x="37210" y="19082"/>
                      <a:pt x="37373" y="19153"/>
                    </a:cubicBezTo>
                    <a:cubicBezTo>
                      <a:pt x="37180" y="19245"/>
                      <a:pt x="36987" y="19336"/>
                      <a:pt x="36804" y="19438"/>
                    </a:cubicBezTo>
                    <a:lnTo>
                      <a:pt x="36906" y="18930"/>
                    </a:lnTo>
                    <a:close/>
                    <a:moveTo>
                      <a:pt x="22686" y="5167"/>
                    </a:moveTo>
                    <a:cubicBezTo>
                      <a:pt x="22949" y="5349"/>
                      <a:pt x="23224" y="5522"/>
                      <a:pt x="23508" y="5684"/>
                    </a:cubicBezTo>
                    <a:cubicBezTo>
                      <a:pt x="23010" y="7237"/>
                      <a:pt x="22412" y="8750"/>
                      <a:pt x="21701" y="10211"/>
                    </a:cubicBezTo>
                    <a:cubicBezTo>
                      <a:pt x="20727" y="12190"/>
                      <a:pt x="19580" y="13774"/>
                      <a:pt x="18230" y="14647"/>
                    </a:cubicBezTo>
                    <a:cubicBezTo>
                      <a:pt x="17268" y="15282"/>
                      <a:pt x="16220" y="15455"/>
                      <a:pt x="15131" y="15455"/>
                    </a:cubicBezTo>
                    <a:cubicBezTo>
                      <a:pt x="14323" y="15455"/>
                      <a:pt x="13492" y="15360"/>
                      <a:pt x="12657" y="15286"/>
                    </a:cubicBezTo>
                    <a:cubicBezTo>
                      <a:pt x="11889" y="15219"/>
                      <a:pt x="11122" y="15168"/>
                      <a:pt x="10365" y="15168"/>
                    </a:cubicBezTo>
                    <a:cubicBezTo>
                      <a:pt x="9072" y="15168"/>
                      <a:pt x="7809" y="15316"/>
                      <a:pt x="6618" y="15784"/>
                    </a:cubicBezTo>
                    <a:cubicBezTo>
                      <a:pt x="5004" y="16423"/>
                      <a:pt x="3776" y="18037"/>
                      <a:pt x="2446" y="19468"/>
                    </a:cubicBezTo>
                    <a:cubicBezTo>
                      <a:pt x="2365" y="19549"/>
                      <a:pt x="2284" y="19641"/>
                      <a:pt x="2203" y="19722"/>
                    </a:cubicBezTo>
                    <a:cubicBezTo>
                      <a:pt x="1847" y="19509"/>
                      <a:pt x="1482" y="19316"/>
                      <a:pt x="1106" y="19153"/>
                    </a:cubicBezTo>
                    <a:cubicBezTo>
                      <a:pt x="3461" y="18098"/>
                      <a:pt x="5319" y="16169"/>
                      <a:pt x="6313" y="13784"/>
                    </a:cubicBezTo>
                    <a:cubicBezTo>
                      <a:pt x="6324" y="13764"/>
                      <a:pt x="6324" y="13754"/>
                      <a:pt x="6334" y="13733"/>
                    </a:cubicBezTo>
                    <a:cubicBezTo>
                      <a:pt x="6567" y="13591"/>
                      <a:pt x="6821" y="13469"/>
                      <a:pt x="7075" y="13378"/>
                    </a:cubicBezTo>
                    <a:cubicBezTo>
                      <a:pt x="8191" y="12963"/>
                      <a:pt x="9374" y="12831"/>
                      <a:pt x="10583" y="12831"/>
                    </a:cubicBezTo>
                    <a:cubicBezTo>
                      <a:pt x="11385" y="12831"/>
                      <a:pt x="12199" y="12889"/>
                      <a:pt x="13012" y="12962"/>
                    </a:cubicBezTo>
                    <a:cubicBezTo>
                      <a:pt x="13698" y="13029"/>
                      <a:pt x="14377" y="13093"/>
                      <a:pt x="15040" y="13093"/>
                    </a:cubicBezTo>
                    <a:cubicBezTo>
                      <a:pt x="16293" y="13093"/>
                      <a:pt x="17489" y="12864"/>
                      <a:pt x="18565" y="11987"/>
                    </a:cubicBezTo>
                    <a:cubicBezTo>
                      <a:pt x="20199" y="10648"/>
                      <a:pt x="21579" y="8212"/>
                      <a:pt x="22686" y="5167"/>
                    </a:cubicBezTo>
                    <a:close/>
                    <a:moveTo>
                      <a:pt x="35779" y="18250"/>
                    </a:moveTo>
                    <a:cubicBezTo>
                      <a:pt x="35962" y="18382"/>
                      <a:pt x="36145" y="18494"/>
                      <a:pt x="36327" y="18605"/>
                    </a:cubicBezTo>
                    <a:cubicBezTo>
                      <a:pt x="36246" y="19022"/>
                      <a:pt x="36165" y="19438"/>
                      <a:pt x="36084" y="19854"/>
                    </a:cubicBezTo>
                    <a:cubicBezTo>
                      <a:pt x="35871" y="19996"/>
                      <a:pt x="35657" y="20148"/>
                      <a:pt x="35444" y="20300"/>
                    </a:cubicBezTo>
                    <a:cubicBezTo>
                      <a:pt x="35556" y="19610"/>
                      <a:pt x="35668" y="18930"/>
                      <a:pt x="35779" y="18250"/>
                    </a:cubicBezTo>
                    <a:close/>
                    <a:moveTo>
                      <a:pt x="24056" y="5968"/>
                    </a:moveTo>
                    <a:cubicBezTo>
                      <a:pt x="24249" y="6070"/>
                      <a:pt x="24442" y="6151"/>
                      <a:pt x="24634" y="6232"/>
                    </a:cubicBezTo>
                    <a:cubicBezTo>
                      <a:pt x="24695" y="6263"/>
                      <a:pt x="24766" y="6283"/>
                      <a:pt x="24827" y="6314"/>
                    </a:cubicBezTo>
                    <a:cubicBezTo>
                      <a:pt x="24167" y="8658"/>
                      <a:pt x="23396" y="10800"/>
                      <a:pt x="22472" y="12678"/>
                    </a:cubicBezTo>
                    <a:cubicBezTo>
                      <a:pt x="21488" y="14657"/>
                      <a:pt x="20351" y="16230"/>
                      <a:pt x="19001" y="17113"/>
                    </a:cubicBezTo>
                    <a:cubicBezTo>
                      <a:pt x="18040" y="17748"/>
                      <a:pt x="16988" y="17922"/>
                      <a:pt x="15898" y="17922"/>
                    </a:cubicBezTo>
                    <a:cubicBezTo>
                      <a:pt x="15089" y="17922"/>
                      <a:pt x="14259" y="17826"/>
                      <a:pt x="13429" y="17753"/>
                    </a:cubicBezTo>
                    <a:cubicBezTo>
                      <a:pt x="12664" y="17686"/>
                      <a:pt x="11901" y="17635"/>
                      <a:pt x="11148" y="17635"/>
                    </a:cubicBezTo>
                    <a:cubicBezTo>
                      <a:pt x="9851" y="17635"/>
                      <a:pt x="8584" y="17785"/>
                      <a:pt x="7389" y="18260"/>
                    </a:cubicBezTo>
                    <a:cubicBezTo>
                      <a:pt x="6090" y="18768"/>
                      <a:pt x="5034" y="19915"/>
                      <a:pt x="3979" y="21102"/>
                    </a:cubicBezTo>
                    <a:cubicBezTo>
                      <a:pt x="3654" y="20788"/>
                      <a:pt x="3319" y="20514"/>
                      <a:pt x="2964" y="20250"/>
                    </a:cubicBezTo>
                    <a:cubicBezTo>
                      <a:pt x="4568" y="18666"/>
                      <a:pt x="6029" y="16565"/>
                      <a:pt x="7917" y="15875"/>
                    </a:cubicBezTo>
                    <a:cubicBezTo>
                      <a:pt x="9034" y="15460"/>
                      <a:pt x="10213" y="15328"/>
                      <a:pt x="11416" y="15328"/>
                    </a:cubicBezTo>
                    <a:cubicBezTo>
                      <a:pt x="12215" y="15328"/>
                      <a:pt x="13025" y="15386"/>
                      <a:pt x="13835" y="15459"/>
                    </a:cubicBezTo>
                    <a:cubicBezTo>
                      <a:pt x="14514" y="15522"/>
                      <a:pt x="15186" y="15583"/>
                      <a:pt x="15842" y="15583"/>
                    </a:cubicBezTo>
                    <a:cubicBezTo>
                      <a:pt x="17098" y="15583"/>
                      <a:pt x="18297" y="15358"/>
                      <a:pt x="19377" y="14484"/>
                    </a:cubicBezTo>
                    <a:cubicBezTo>
                      <a:pt x="21315" y="12901"/>
                      <a:pt x="22878" y="9795"/>
                      <a:pt x="24056" y="5968"/>
                    </a:cubicBezTo>
                    <a:close/>
                    <a:moveTo>
                      <a:pt x="34713" y="17398"/>
                    </a:moveTo>
                    <a:cubicBezTo>
                      <a:pt x="34876" y="17550"/>
                      <a:pt x="35048" y="17692"/>
                      <a:pt x="35221" y="17834"/>
                    </a:cubicBezTo>
                    <a:cubicBezTo>
                      <a:pt x="35079" y="18605"/>
                      <a:pt x="34937" y="19377"/>
                      <a:pt x="34805" y="20128"/>
                    </a:cubicBezTo>
                    <a:cubicBezTo>
                      <a:pt x="34754" y="20412"/>
                      <a:pt x="34703" y="20686"/>
                      <a:pt x="34653" y="20970"/>
                    </a:cubicBezTo>
                    <a:cubicBezTo>
                      <a:pt x="34460" y="21153"/>
                      <a:pt x="34267" y="21346"/>
                      <a:pt x="34084" y="21549"/>
                    </a:cubicBezTo>
                    <a:cubicBezTo>
                      <a:pt x="34297" y="20169"/>
                      <a:pt x="34500" y="18778"/>
                      <a:pt x="34713" y="17398"/>
                    </a:cubicBezTo>
                    <a:close/>
                    <a:moveTo>
                      <a:pt x="25406" y="6517"/>
                    </a:moveTo>
                    <a:cubicBezTo>
                      <a:pt x="25649" y="6598"/>
                      <a:pt x="25883" y="6659"/>
                      <a:pt x="26126" y="6720"/>
                    </a:cubicBezTo>
                    <a:cubicBezTo>
                      <a:pt x="25345" y="9886"/>
                      <a:pt x="24411" y="12728"/>
                      <a:pt x="23224" y="15134"/>
                    </a:cubicBezTo>
                    <a:cubicBezTo>
                      <a:pt x="22249" y="17113"/>
                      <a:pt x="21102" y="18687"/>
                      <a:pt x="19752" y="19580"/>
                    </a:cubicBezTo>
                    <a:cubicBezTo>
                      <a:pt x="18786" y="20212"/>
                      <a:pt x="17732" y="20385"/>
                      <a:pt x="16638" y="20385"/>
                    </a:cubicBezTo>
                    <a:cubicBezTo>
                      <a:pt x="15837" y="20385"/>
                      <a:pt x="15014" y="20292"/>
                      <a:pt x="14190" y="20219"/>
                    </a:cubicBezTo>
                    <a:cubicBezTo>
                      <a:pt x="13435" y="20153"/>
                      <a:pt x="12681" y="20104"/>
                      <a:pt x="11936" y="20104"/>
                    </a:cubicBezTo>
                    <a:cubicBezTo>
                      <a:pt x="10630" y="20104"/>
                      <a:pt x="9353" y="20255"/>
                      <a:pt x="8151" y="20727"/>
                    </a:cubicBezTo>
                    <a:cubicBezTo>
                      <a:pt x="7125" y="21133"/>
                      <a:pt x="6242" y="21924"/>
                      <a:pt x="5410" y="22828"/>
                    </a:cubicBezTo>
                    <a:cubicBezTo>
                      <a:pt x="5187" y="22483"/>
                      <a:pt x="4943" y="22158"/>
                      <a:pt x="4679" y="21843"/>
                    </a:cubicBezTo>
                    <a:cubicBezTo>
                      <a:pt x="5958" y="20453"/>
                      <a:pt x="7207" y="18950"/>
                      <a:pt x="8739" y="18372"/>
                    </a:cubicBezTo>
                    <a:cubicBezTo>
                      <a:pt x="9856" y="17957"/>
                      <a:pt x="11031" y="17825"/>
                      <a:pt x="12234" y="17825"/>
                    </a:cubicBezTo>
                    <a:cubicBezTo>
                      <a:pt x="13032" y="17825"/>
                      <a:pt x="13843" y="17883"/>
                      <a:pt x="14657" y="17956"/>
                    </a:cubicBezTo>
                    <a:cubicBezTo>
                      <a:pt x="15334" y="18018"/>
                      <a:pt x="16003" y="18080"/>
                      <a:pt x="16655" y="18080"/>
                    </a:cubicBezTo>
                    <a:cubicBezTo>
                      <a:pt x="17909" y="18080"/>
                      <a:pt x="19103" y="17853"/>
                      <a:pt x="20178" y="16971"/>
                    </a:cubicBezTo>
                    <a:cubicBezTo>
                      <a:pt x="22442" y="15124"/>
                      <a:pt x="24178" y="11226"/>
                      <a:pt x="25406" y="6517"/>
                    </a:cubicBezTo>
                    <a:close/>
                    <a:moveTo>
                      <a:pt x="33709" y="16322"/>
                    </a:moveTo>
                    <a:cubicBezTo>
                      <a:pt x="33861" y="16514"/>
                      <a:pt x="34023" y="16697"/>
                      <a:pt x="34186" y="16870"/>
                    </a:cubicBezTo>
                    <a:cubicBezTo>
                      <a:pt x="34135" y="17123"/>
                      <a:pt x="34084" y="17387"/>
                      <a:pt x="34044" y="17651"/>
                    </a:cubicBezTo>
                    <a:cubicBezTo>
                      <a:pt x="33983" y="17976"/>
                      <a:pt x="33922" y="18311"/>
                      <a:pt x="33871" y="18636"/>
                    </a:cubicBezTo>
                    <a:cubicBezTo>
                      <a:pt x="33617" y="20087"/>
                      <a:pt x="33343" y="21508"/>
                      <a:pt x="33059" y="22879"/>
                    </a:cubicBezTo>
                    <a:cubicBezTo>
                      <a:pt x="32805" y="23264"/>
                      <a:pt x="32582" y="23680"/>
                      <a:pt x="32379" y="24097"/>
                    </a:cubicBezTo>
                    <a:cubicBezTo>
                      <a:pt x="32511" y="23518"/>
                      <a:pt x="32623" y="22929"/>
                      <a:pt x="32734" y="22330"/>
                    </a:cubicBezTo>
                    <a:cubicBezTo>
                      <a:pt x="33089" y="20402"/>
                      <a:pt x="33394" y="18362"/>
                      <a:pt x="33709" y="16322"/>
                    </a:cubicBezTo>
                    <a:close/>
                    <a:moveTo>
                      <a:pt x="26735" y="6852"/>
                    </a:moveTo>
                    <a:cubicBezTo>
                      <a:pt x="26959" y="6892"/>
                      <a:pt x="27182" y="6923"/>
                      <a:pt x="27416" y="6953"/>
                    </a:cubicBezTo>
                    <a:cubicBezTo>
                      <a:pt x="26522" y="11013"/>
                      <a:pt x="25457" y="14647"/>
                      <a:pt x="23985" y="17611"/>
                    </a:cubicBezTo>
                    <a:cubicBezTo>
                      <a:pt x="23010" y="19590"/>
                      <a:pt x="21874" y="21163"/>
                      <a:pt x="20524" y="22046"/>
                    </a:cubicBezTo>
                    <a:cubicBezTo>
                      <a:pt x="19557" y="22679"/>
                      <a:pt x="18503" y="22852"/>
                      <a:pt x="17408" y="22852"/>
                    </a:cubicBezTo>
                    <a:cubicBezTo>
                      <a:pt x="16605" y="22852"/>
                      <a:pt x="15780" y="22759"/>
                      <a:pt x="14951" y="22686"/>
                    </a:cubicBezTo>
                    <a:cubicBezTo>
                      <a:pt x="14194" y="22623"/>
                      <a:pt x="13440" y="22575"/>
                      <a:pt x="12696" y="22575"/>
                    </a:cubicBezTo>
                    <a:cubicBezTo>
                      <a:pt x="11394" y="22575"/>
                      <a:pt x="10123" y="22722"/>
                      <a:pt x="8922" y="23193"/>
                    </a:cubicBezTo>
                    <a:cubicBezTo>
                      <a:pt x="8019" y="23549"/>
                      <a:pt x="7237" y="24208"/>
                      <a:pt x="6486" y="24970"/>
                    </a:cubicBezTo>
                    <a:cubicBezTo>
                      <a:pt x="6425" y="24817"/>
                      <a:pt x="6374" y="24675"/>
                      <a:pt x="6313" y="24523"/>
                    </a:cubicBezTo>
                    <a:cubicBezTo>
                      <a:pt x="6212" y="24289"/>
                      <a:pt x="6110" y="24056"/>
                      <a:pt x="5989" y="23823"/>
                    </a:cubicBezTo>
                    <a:cubicBezTo>
                      <a:pt x="7105" y="22594"/>
                      <a:pt x="8232" y="21376"/>
                      <a:pt x="9582" y="20879"/>
                    </a:cubicBezTo>
                    <a:cubicBezTo>
                      <a:pt x="10704" y="20460"/>
                      <a:pt x="11891" y="20325"/>
                      <a:pt x="13105" y="20325"/>
                    </a:cubicBezTo>
                    <a:cubicBezTo>
                      <a:pt x="13888" y="20325"/>
                      <a:pt x="14683" y="20381"/>
                      <a:pt x="15479" y="20453"/>
                    </a:cubicBezTo>
                    <a:cubicBezTo>
                      <a:pt x="16146" y="20515"/>
                      <a:pt x="16806" y="20574"/>
                      <a:pt x="17451" y="20574"/>
                    </a:cubicBezTo>
                    <a:cubicBezTo>
                      <a:pt x="18710" y="20574"/>
                      <a:pt x="19910" y="20347"/>
                      <a:pt x="20990" y="19468"/>
                    </a:cubicBezTo>
                    <a:cubicBezTo>
                      <a:pt x="23589" y="17347"/>
                      <a:pt x="25487" y="12495"/>
                      <a:pt x="26735" y="6852"/>
                    </a:cubicBezTo>
                    <a:close/>
                    <a:moveTo>
                      <a:pt x="28004" y="6983"/>
                    </a:moveTo>
                    <a:cubicBezTo>
                      <a:pt x="28177" y="6994"/>
                      <a:pt x="28339" y="7004"/>
                      <a:pt x="28512" y="7004"/>
                    </a:cubicBezTo>
                    <a:lnTo>
                      <a:pt x="28684" y="7004"/>
                    </a:lnTo>
                    <a:cubicBezTo>
                      <a:pt x="27700" y="12028"/>
                      <a:pt x="26512" y="16525"/>
                      <a:pt x="24756" y="20057"/>
                    </a:cubicBezTo>
                    <a:cubicBezTo>
                      <a:pt x="23772" y="22036"/>
                      <a:pt x="22635" y="23599"/>
                      <a:pt x="21285" y="24492"/>
                    </a:cubicBezTo>
                    <a:cubicBezTo>
                      <a:pt x="20319" y="25125"/>
                      <a:pt x="19264" y="25298"/>
                      <a:pt x="18171" y="25298"/>
                    </a:cubicBezTo>
                    <a:cubicBezTo>
                      <a:pt x="17370" y="25298"/>
                      <a:pt x="16547" y="25205"/>
                      <a:pt x="15723" y="25132"/>
                    </a:cubicBezTo>
                    <a:cubicBezTo>
                      <a:pt x="14975" y="25070"/>
                      <a:pt x="14229" y="25024"/>
                      <a:pt x="13493" y="25024"/>
                    </a:cubicBezTo>
                    <a:cubicBezTo>
                      <a:pt x="12180" y="25024"/>
                      <a:pt x="10897" y="25171"/>
                      <a:pt x="9693" y="25639"/>
                    </a:cubicBezTo>
                    <a:cubicBezTo>
                      <a:pt x="8709" y="26025"/>
                      <a:pt x="7866" y="26776"/>
                      <a:pt x="7054" y="27619"/>
                    </a:cubicBezTo>
                    <a:cubicBezTo>
                      <a:pt x="7024" y="27172"/>
                      <a:pt x="6953" y="26726"/>
                      <a:pt x="6861" y="26289"/>
                    </a:cubicBezTo>
                    <a:cubicBezTo>
                      <a:pt x="7968" y="25071"/>
                      <a:pt x="9084" y="23883"/>
                      <a:pt x="10414" y="23376"/>
                    </a:cubicBezTo>
                    <a:cubicBezTo>
                      <a:pt x="11537" y="22956"/>
                      <a:pt x="12719" y="22822"/>
                      <a:pt x="13930" y="22822"/>
                    </a:cubicBezTo>
                    <a:cubicBezTo>
                      <a:pt x="14712" y="22822"/>
                      <a:pt x="15505" y="22878"/>
                      <a:pt x="16301" y="22950"/>
                    </a:cubicBezTo>
                    <a:cubicBezTo>
                      <a:pt x="16966" y="23008"/>
                      <a:pt x="17624" y="23066"/>
                      <a:pt x="18267" y="23066"/>
                    </a:cubicBezTo>
                    <a:cubicBezTo>
                      <a:pt x="19527" y="23066"/>
                      <a:pt x="20727" y="22842"/>
                      <a:pt x="21802" y="21955"/>
                    </a:cubicBezTo>
                    <a:cubicBezTo>
                      <a:pt x="24705" y="19580"/>
                      <a:pt x="26735" y="13784"/>
                      <a:pt x="27953" y="7278"/>
                    </a:cubicBezTo>
                    <a:cubicBezTo>
                      <a:pt x="27974" y="7186"/>
                      <a:pt x="27994" y="7085"/>
                      <a:pt x="28004" y="6983"/>
                    </a:cubicBezTo>
                    <a:close/>
                    <a:moveTo>
                      <a:pt x="32744" y="14911"/>
                    </a:moveTo>
                    <a:cubicBezTo>
                      <a:pt x="32876" y="15154"/>
                      <a:pt x="33029" y="15398"/>
                      <a:pt x="33191" y="15631"/>
                    </a:cubicBezTo>
                    <a:lnTo>
                      <a:pt x="33100" y="16149"/>
                    </a:lnTo>
                    <a:cubicBezTo>
                      <a:pt x="32074" y="21955"/>
                      <a:pt x="30877" y="27213"/>
                      <a:pt x="29040" y="31324"/>
                    </a:cubicBezTo>
                    <a:lnTo>
                      <a:pt x="28278" y="31324"/>
                    </a:lnTo>
                    <a:cubicBezTo>
                      <a:pt x="29892" y="28410"/>
                      <a:pt x="31110" y="24279"/>
                      <a:pt x="31932" y="19823"/>
                    </a:cubicBezTo>
                    <a:cubicBezTo>
                      <a:pt x="32227" y="18230"/>
                      <a:pt x="32491" y="16575"/>
                      <a:pt x="32744" y="14911"/>
                    </a:cubicBezTo>
                    <a:close/>
                    <a:moveTo>
                      <a:pt x="29912" y="6902"/>
                    </a:moveTo>
                    <a:lnTo>
                      <a:pt x="29912" y="6902"/>
                    </a:lnTo>
                    <a:cubicBezTo>
                      <a:pt x="28847" y="12962"/>
                      <a:pt x="27558" y="18402"/>
                      <a:pt x="25507" y="22523"/>
                    </a:cubicBezTo>
                    <a:cubicBezTo>
                      <a:pt x="24533" y="24492"/>
                      <a:pt x="23386" y="26066"/>
                      <a:pt x="22046" y="26949"/>
                    </a:cubicBezTo>
                    <a:cubicBezTo>
                      <a:pt x="21074" y="27585"/>
                      <a:pt x="20014" y="27756"/>
                      <a:pt x="18914" y="27756"/>
                    </a:cubicBezTo>
                    <a:cubicBezTo>
                      <a:pt x="18118" y="27756"/>
                      <a:pt x="17302" y="27667"/>
                      <a:pt x="16484" y="27598"/>
                    </a:cubicBezTo>
                    <a:cubicBezTo>
                      <a:pt x="15737" y="27536"/>
                      <a:pt x="14991" y="27490"/>
                      <a:pt x="14255" y="27490"/>
                    </a:cubicBezTo>
                    <a:cubicBezTo>
                      <a:pt x="12941" y="27490"/>
                      <a:pt x="11658" y="27638"/>
                      <a:pt x="10455" y="28106"/>
                    </a:cubicBezTo>
                    <a:cubicBezTo>
                      <a:pt x="8993" y="28674"/>
                      <a:pt x="7846" y="30045"/>
                      <a:pt x="6648" y="31364"/>
                    </a:cubicBezTo>
                    <a:cubicBezTo>
                      <a:pt x="6831" y="30765"/>
                      <a:pt x="6953" y="30156"/>
                      <a:pt x="7024" y="29537"/>
                    </a:cubicBezTo>
                    <a:cubicBezTo>
                      <a:pt x="8354" y="28096"/>
                      <a:pt x="9643" y="26482"/>
                      <a:pt x="11246" y="25883"/>
                    </a:cubicBezTo>
                    <a:cubicBezTo>
                      <a:pt x="12375" y="25459"/>
                      <a:pt x="13569" y="25322"/>
                      <a:pt x="14793" y="25322"/>
                    </a:cubicBezTo>
                    <a:cubicBezTo>
                      <a:pt x="15561" y="25322"/>
                      <a:pt x="16340" y="25376"/>
                      <a:pt x="17123" y="25447"/>
                    </a:cubicBezTo>
                    <a:cubicBezTo>
                      <a:pt x="17785" y="25505"/>
                      <a:pt x="18441" y="25563"/>
                      <a:pt x="19082" y="25563"/>
                    </a:cubicBezTo>
                    <a:cubicBezTo>
                      <a:pt x="20339" y="25563"/>
                      <a:pt x="21539" y="25339"/>
                      <a:pt x="22615" y="24452"/>
                    </a:cubicBezTo>
                    <a:cubicBezTo>
                      <a:pt x="25507" y="22077"/>
                      <a:pt x="27537" y="16281"/>
                      <a:pt x="28745" y="9795"/>
                    </a:cubicBezTo>
                    <a:cubicBezTo>
                      <a:pt x="28918" y="8871"/>
                      <a:pt x="29080" y="7927"/>
                      <a:pt x="29232" y="6973"/>
                    </a:cubicBezTo>
                    <a:cubicBezTo>
                      <a:pt x="29456" y="6963"/>
                      <a:pt x="29689" y="6933"/>
                      <a:pt x="29912" y="6902"/>
                    </a:cubicBezTo>
                    <a:close/>
                    <a:moveTo>
                      <a:pt x="31161" y="6649"/>
                    </a:moveTo>
                    <a:cubicBezTo>
                      <a:pt x="31100" y="7004"/>
                      <a:pt x="31039" y="7359"/>
                      <a:pt x="30978" y="7714"/>
                    </a:cubicBezTo>
                    <a:cubicBezTo>
                      <a:pt x="30917" y="8049"/>
                      <a:pt x="30856" y="8384"/>
                      <a:pt x="30806" y="8709"/>
                    </a:cubicBezTo>
                    <a:cubicBezTo>
                      <a:pt x="29699" y="15033"/>
                      <a:pt x="28390" y="20706"/>
                      <a:pt x="26269" y="24980"/>
                    </a:cubicBezTo>
                    <a:cubicBezTo>
                      <a:pt x="25294" y="26949"/>
                      <a:pt x="24147" y="28522"/>
                      <a:pt x="22807" y="29405"/>
                    </a:cubicBezTo>
                    <a:cubicBezTo>
                      <a:pt x="21833" y="30043"/>
                      <a:pt x="20769" y="30217"/>
                      <a:pt x="19666" y="30217"/>
                    </a:cubicBezTo>
                    <a:cubicBezTo>
                      <a:pt x="18873" y="30217"/>
                      <a:pt x="18060" y="30127"/>
                      <a:pt x="17245" y="30055"/>
                    </a:cubicBezTo>
                    <a:cubicBezTo>
                      <a:pt x="16498" y="29993"/>
                      <a:pt x="15753" y="29947"/>
                      <a:pt x="15018" y="29947"/>
                    </a:cubicBezTo>
                    <a:cubicBezTo>
                      <a:pt x="13707" y="29947"/>
                      <a:pt x="12426" y="30094"/>
                      <a:pt x="11216" y="30562"/>
                    </a:cubicBezTo>
                    <a:cubicBezTo>
                      <a:pt x="10739" y="30765"/>
                      <a:pt x="10282" y="31029"/>
                      <a:pt x="9876" y="31354"/>
                    </a:cubicBezTo>
                    <a:cubicBezTo>
                      <a:pt x="9369" y="31354"/>
                      <a:pt x="8861" y="31405"/>
                      <a:pt x="8364" y="31486"/>
                    </a:cubicBezTo>
                    <a:cubicBezTo>
                      <a:pt x="9521" y="30207"/>
                      <a:pt x="10678" y="28908"/>
                      <a:pt x="12079" y="28380"/>
                    </a:cubicBezTo>
                    <a:cubicBezTo>
                      <a:pt x="13207" y="27956"/>
                      <a:pt x="14401" y="27819"/>
                      <a:pt x="15623" y="27819"/>
                    </a:cubicBezTo>
                    <a:cubicBezTo>
                      <a:pt x="16389" y="27819"/>
                      <a:pt x="17167" y="27873"/>
                      <a:pt x="17945" y="27944"/>
                    </a:cubicBezTo>
                    <a:cubicBezTo>
                      <a:pt x="18601" y="28001"/>
                      <a:pt x="19249" y="28058"/>
                      <a:pt x="19883" y="28058"/>
                    </a:cubicBezTo>
                    <a:cubicBezTo>
                      <a:pt x="21143" y="28058"/>
                      <a:pt x="22346" y="27834"/>
                      <a:pt x="23427" y="26949"/>
                    </a:cubicBezTo>
                    <a:cubicBezTo>
                      <a:pt x="26319" y="24564"/>
                      <a:pt x="28339" y="18788"/>
                      <a:pt x="29547" y="12292"/>
                    </a:cubicBezTo>
                    <a:cubicBezTo>
                      <a:pt x="29872" y="10526"/>
                      <a:pt x="30156" y="8668"/>
                      <a:pt x="30440" y="6811"/>
                    </a:cubicBezTo>
                    <a:cubicBezTo>
                      <a:pt x="30684" y="6770"/>
                      <a:pt x="30927" y="6720"/>
                      <a:pt x="31161" y="6649"/>
                    </a:cubicBezTo>
                    <a:close/>
                    <a:moveTo>
                      <a:pt x="31445" y="27852"/>
                    </a:moveTo>
                    <a:cubicBezTo>
                      <a:pt x="31415" y="28319"/>
                      <a:pt x="31425" y="28796"/>
                      <a:pt x="31465" y="29263"/>
                    </a:cubicBezTo>
                    <a:cubicBezTo>
                      <a:pt x="31222" y="30055"/>
                      <a:pt x="30968" y="30816"/>
                      <a:pt x="30704" y="31557"/>
                    </a:cubicBezTo>
                    <a:cubicBezTo>
                      <a:pt x="30532" y="31527"/>
                      <a:pt x="30369" y="31486"/>
                      <a:pt x="30197" y="31466"/>
                    </a:cubicBezTo>
                    <a:cubicBezTo>
                      <a:pt x="30674" y="30278"/>
                      <a:pt x="31090" y="29080"/>
                      <a:pt x="31445" y="27852"/>
                    </a:cubicBezTo>
                    <a:close/>
                    <a:moveTo>
                      <a:pt x="31871" y="12891"/>
                    </a:moveTo>
                    <a:cubicBezTo>
                      <a:pt x="31963" y="13206"/>
                      <a:pt x="32074" y="13510"/>
                      <a:pt x="32196" y="13804"/>
                    </a:cubicBezTo>
                    <a:cubicBezTo>
                      <a:pt x="32227" y="13865"/>
                      <a:pt x="32257" y="13926"/>
                      <a:pt x="32277" y="13987"/>
                    </a:cubicBezTo>
                    <a:cubicBezTo>
                      <a:pt x="31191" y="20169"/>
                      <a:pt x="29882" y="25711"/>
                      <a:pt x="27791" y="29903"/>
                    </a:cubicBezTo>
                    <a:cubicBezTo>
                      <a:pt x="27517" y="30451"/>
                      <a:pt x="27233" y="30968"/>
                      <a:pt x="26938" y="31445"/>
                    </a:cubicBezTo>
                    <a:cubicBezTo>
                      <a:pt x="26289" y="31547"/>
                      <a:pt x="25649" y="31719"/>
                      <a:pt x="25040" y="31943"/>
                    </a:cubicBezTo>
                    <a:lnTo>
                      <a:pt x="25051" y="31933"/>
                    </a:lnTo>
                    <a:cubicBezTo>
                      <a:pt x="27933" y="29557"/>
                      <a:pt x="29943" y="23782"/>
                      <a:pt x="31141" y="17316"/>
                    </a:cubicBezTo>
                    <a:cubicBezTo>
                      <a:pt x="31405" y="15885"/>
                      <a:pt x="31648" y="14393"/>
                      <a:pt x="31871" y="12891"/>
                    </a:cubicBezTo>
                    <a:close/>
                    <a:moveTo>
                      <a:pt x="31902" y="31466"/>
                    </a:moveTo>
                    <a:cubicBezTo>
                      <a:pt x="31953" y="31628"/>
                      <a:pt x="32014" y="31801"/>
                      <a:pt x="32074" y="31963"/>
                    </a:cubicBezTo>
                    <a:cubicBezTo>
                      <a:pt x="31973" y="31922"/>
                      <a:pt x="31871" y="31892"/>
                      <a:pt x="31780" y="31861"/>
                    </a:cubicBezTo>
                    <a:cubicBezTo>
                      <a:pt x="31821" y="31730"/>
                      <a:pt x="31861" y="31598"/>
                      <a:pt x="31902" y="31466"/>
                    </a:cubicBezTo>
                    <a:close/>
                    <a:moveTo>
                      <a:pt x="32074" y="6364"/>
                    </a:moveTo>
                    <a:lnTo>
                      <a:pt x="32074" y="6364"/>
                    </a:lnTo>
                    <a:cubicBezTo>
                      <a:pt x="31476" y="7958"/>
                      <a:pt x="31293" y="9694"/>
                      <a:pt x="31536" y="11378"/>
                    </a:cubicBezTo>
                    <a:cubicBezTo>
                      <a:pt x="30440" y="17621"/>
                      <a:pt x="29131" y="23224"/>
                      <a:pt x="27030" y="27446"/>
                    </a:cubicBezTo>
                    <a:cubicBezTo>
                      <a:pt x="26055" y="29415"/>
                      <a:pt x="24919" y="30978"/>
                      <a:pt x="23569" y="31861"/>
                    </a:cubicBezTo>
                    <a:cubicBezTo>
                      <a:pt x="22589" y="32503"/>
                      <a:pt x="21522" y="32675"/>
                      <a:pt x="20415" y="32675"/>
                    </a:cubicBezTo>
                    <a:cubicBezTo>
                      <a:pt x="19630" y="32675"/>
                      <a:pt x="18825" y="32589"/>
                      <a:pt x="18016" y="32521"/>
                    </a:cubicBezTo>
                    <a:cubicBezTo>
                      <a:pt x="17328" y="32453"/>
                      <a:pt x="16639" y="32419"/>
                      <a:pt x="15951" y="32419"/>
                    </a:cubicBezTo>
                    <a:cubicBezTo>
                      <a:pt x="15513" y="32419"/>
                      <a:pt x="15075" y="32433"/>
                      <a:pt x="14636" y="32460"/>
                    </a:cubicBezTo>
                    <a:cubicBezTo>
                      <a:pt x="14393" y="32339"/>
                      <a:pt x="14149" y="32227"/>
                      <a:pt x="13916" y="32125"/>
                    </a:cubicBezTo>
                    <a:lnTo>
                      <a:pt x="13906" y="32125"/>
                    </a:lnTo>
                    <a:cubicBezTo>
                      <a:pt x="13226" y="31841"/>
                      <a:pt x="12505" y="31628"/>
                      <a:pt x="11774" y="31506"/>
                    </a:cubicBezTo>
                    <a:cubicBezTo>
                      <a:pt x="12119" y="31252"/>
                      <a:pt x="12505" y="31039"/>
                      <a:pt x="12911" y="30887"/>
                    </a:cubicBezTo>
                    <a:cubicBezTo>
                      <a:pt x="14041" y="30456"/>
                      <a:pt x="15233" y="30321"/>
                      <a:pt x="16453" y="30321"/>
                    </a:cubicBezTo>
                    <a:cubicBezTo>
                      <a:pt x="17216" y="30321"/>
                      <a:pt x="17990" y="30374"/>
                      <a:pt x="18768" y="30440"/>
                    </a:cubicBezTo>
                    <a:cubicBezTo>
                      <a:pt x="19421" y="30498"/>
                      <a:pt x="20066" y="30554"/>
                      <a:pt x="20696" y="30554"/>
                    </a:cubicBezTo>
                    <a:cubicBezTo>
                      <a:pt x="21956" y="30554"/>
                      <a:pt x="23156" y="30329"/>
                      <a:pt x="24239" y="29436"/>
                    </a:cubicBezTo>
                    <a:cubicBezTo>
                      <a:pt x="27121" y="27060"/>
                      <a:pt x="29141" y="21285"/>
                      <a:pt x="30339" y="14809"/>
                    </a:cubicBezTo>
                    <a:cubicBezTo>
                      <a:pt x="30836" y="12140"/>
                      <a:pt x="31232" y="9267"/>
                      <a:pt x="31689" y="6496"/>
                    </a:cubicBezTo>
                    <a:cubicBezTo>
                      <a:pt x="31811" y="6456"/>
                      <a:pt x="31942" y="6405"/>
                      <a:pt x="32074" y="6364"/>
                    </a:cubicBezTo>
                    <a:close/>
                    <a:moveTo>
                      <a:pt x="17283" y="32818"/>
                    </a:moveTo>
                    <a:cubicBezTo>
                      <a:pt x="18041" y="32818"/>
                      <a:pt x="18809" y="32870"/>
                      <a:pt x="19580" y="32937"/>
                    </a:cubicBezTo>
                    <a:cubicBezTo>
                      <a:pt x="20225" y="32996"/>
                      <a:pt x="20862" y="33052"/>
                      <a:pt x="21485" y="33052"/>
                    </a:cubicBezTo>
                    <a:cubicBezTo>
                      <a:pt x="22047" y="33052"/>
                      <a:pt x="22598" y="33006"/>
                      <a:pt x="23132" y="32877"/>
                    </a:cubicBezTo>
                    <a:lnTo>
                      <a:pt x="23132" y="32877"/>
                    </a:lnTo>
                    <a:cubicBezTo>
                      <a:pt x="22178" y="33486"/>
                      <a:pt x="21325" y="34237"/>
                      <a:pt x="20625" y="35120"/>
                    </a:cubicBezTo>
                    <a:cubicBezTo>
                      <a:pt x="20016" y="35099"/>
                      <a:pt x="19397" y="35028"/>
                      <a:pt x="18788" y="34978"/>
                    </a:cubicBezTo>
                    <a:cubicBezTo>
                      <a:pt x="18443" y="34947"/>
                      <a:pt x="18098" y="34927"/>
                      <a:pt x="17753" y="34907"/>
                    </a:cubicBezTo>
                    <a:cubicBezTo>
                      <a:pt x="17093" y="34145"/>
                      <a:pt x="16332" y="33486"/>
                      <a:pt x="15479" y="32948"/>
                    </a:cubicBezTo>
                    <a:lnTo>
                      <a:pt x="15479" y="32937"/>
                    </a:lnTo>
                    <a:cubicBezTo>
                      <a:pt x="16071" y="32851"/>
                      <a:pt x="16674" y="32818"/>
                      <a:pt x="17283" y="32818"/>
                    </a:cubicBezTo>
                    <a:close/>
                    <a:moveTo>
                      <a:pt x="18077" y="35323"/>
                    </a:moveTo>
                    <a:cubicBezTo>
                      <a:pt x="18839" y="35323"/>
                      <a:pt x="19610" y="35363"/>
                      <a:pt x="20381" y="35434"/>
                    </a:cubicBezTo>
                    <a:cubicBezTo>
                      <a:pt x="19945" y="36023"/>
                      <a:pt x="19569" y="36652"/>
                      <a:pt x="19275" y="37322"/>
                    </a:cubicBezTo>
                    <a:cubicBezTo>
                      <a:pt x="18950" y="36612"/>
                      <a:pt x="18544" y="35942"/>
                      <a:pt x="18077" y="35323"/>
                    </a:cubicBezTo>
                    <a:close/>
                    <a:moveTo>
                      <a:pt x="19255" y="0"/>
                    </a:moveTo>
                    <a:cubicBezTo>
                      <a:pt x="19153" y="274"/>
                      <a:pt x="19052" y="538"/>
                      <a:pt x="18930" y="802"/>
                    </a:cubicBezTo>
                    <a:cubicBezTo>
                      <a:pt x="18991" y="690"/>
                      <a:pt x="19052" y="569"/>
                      <a:pt x="19113" y="457"/>
                    </a:cubicBezTo>
                    <a:lnTo>
                      <a:pt x="19113" y="457"/>
                    </a:lnTo>
                    <a:cubicBezTo>
                      <a:pt x="18636" y="1644"/>
                      <a:pt x="17925" y="2731"/>
                      <a:pt x="17032" y="3644"/>
                    </a:cubicBezTo>
                    <a:cubicBezTo>
                      <a:pt x="17144" y="3522"/>
                      <a:pt x="17255" y="3390"/>
                      <a:pt x="17357" y="3269"/>
                    </a:cubicBezTo>
                    <a:lnTo>
                      <a:pt x="17357" y="3269"/>
                    </a:lnTo>
                    <a:cubicBezTo>
                      <a:pt x="16748" y="3969"/>
                      <a:pt x="16037" y="4588"/>
                      <a:pt x="15246" y="5085"/>
                    </a:cubicBezTo>
                    <a:cubicBezTo>
                      <a:pt x="15286" y="5065"/>
                      <a:pt x="15317" y="5045"/>
                      <a:pt x="15357" y="5024"/>
                    </a:cubicBezTo>
                    <a:lnTo>
                      <a:pt x="15357" y="5024"/>
                    </a:lnTo>
                    <a:cubicBezTo>
                      <a:pt x="14860" y="5349"/>
                      <a:pt x="14322" y="5623"/>
                      <a:pt x="13774" y="5847"/>
                    </a:cubicBezTo>
                    <a:cubicBezTo>
                      <a:pt x="12799" y="6253"/>
                      <a:pt x="11754" y="6496"/>
                      <a:pt x="10698" y="6567"/>
                    </a:cubicBezTo>
                    <a:lnTo>
                      <a:pt x="10647" y="6567"/>
                    </a:lnTo>
                    <a:cubicBezTo>
                      <a:pt x="10516" y="6577"/>
                      <a:pt x="10384" y="6577"/>
                      <a:pt x="10252" y="6577"/>
                    </a:cubicBezTo>
                    <a:lnTo>
                      <a:pt x="9907" y="6577"/>
                    </a:lnTo>
                    <a:cubicBezTo>
                      <a:pt x="9785" y="6577"/>
                      <a:pt x="9643" y="6577"/>
                      <a:pt x="9511" y="6567"/>
                    </a:cubicBezTo>
                    <a:lnTo>
                      <a:pt x="9419" y="6567"/>
                    </a:lnTo>
                    <a:cubicBezTo>
                      <a:pt x="9257" y="6557"/>
                      <a:pt x="9084" y="6547"/>
                      <a:pt x="8912" y="6527"/>
                    </a:cubicBezTo>
                    <a:cubicBezTo>
                      <a:pt x="7785" y="6395"/>
                      <a:pt x="6689" y="6060"/>
                      <a:pt x="5674" y="5552"/>
                    </a:cubicBezTo>
                    <a:lnTo>
                      <a:pt x="5674" y="5552"/>
                    </a:lnTo>
                    <a:lnTo>
                      <a:pt x="5684" y="5573"/>
                    </a:lnTo>
                    <a:cubicBezTo>
                      <a:pt x="6039" y="6303"/>
                      <a:pt x="6313" y="7075"/>
                      <a:pt x="6486" y="7877"/>
                    </a:cubicBezTo>
                    <a:lnTo>
                      <a:pt x="6455" y="7877"/>
                    </a:lnTo>
                    <a:cubicBezTo>
                      <a:pt x="6466" y="7938"/>
                      <a:pt x="6476" y="7998"/>
                      <a:pt x="6486" y="8059"/>
                    </a:cubicBezTo>
                    <a:lnTo>
                      <a:pt x="6516" y="8059"/>
                    </a:lnTo>
                    <a:cubicBezTo>
                      <a:pt x="6669" y="8841"/>
                      <a:pt x="6719" y="9633"/>
                      <a:pt x="6679" y="10424"/>
                    </a:cubicBezTo>
                    <a:lnTo>
                      <a:pt x="6648" y="10424"/>
                    </a:lnTo>
                    <a:cubicBezTo>
                      <a:pt x="6648" y="10526"/>
                      <a:pt x="6638" y="10638"/>
                      <a:pt x="6628" y="10739"/>
                    </a:cubicBezTo>
                    <a:lnTo>
                      <a:pt x="6658" y="10729"/>
                    </a:lnTo>
                    <a:lnTo>
                      <a:pt x="6658" y="10729"/>
                    </a:lnTo>
                    <a:cubicBezTo>
                      <a:pt x="6587" y="11581"/>
                      <a:pt x="6395" y="12424"/>
                      <a:pt x="6110" y="13236"/>
                    </a:cubicBezTo>
                    <a:lnTo>
                      <a:pt x="6070" y="13246"/>
                    </a:lnTo>
                    <a:cubicBezTo>
                      <a:pt x="6029" y="13368"/>
                      <a:pt x="5978" y="13510"/>
                      <a:pt x="5928" y="13632"/>
                    </a:cubicBezTo>
                    <a:cubicBezTo>
                      <a:pt x="5846" y="13815"/>
                      <a:pt x="5765" y="13987"/>
                      <a:pt x="5684" y="14160"/>
                    </a:cubicBezTo>
                    <a:lnTo>
                      <a:pt x="5735" y="14129"/>
                    </a:lnTo>
                    <a:lnTo>
                      <a:pt x="5735" y="14129"/>
                    </a:lnTo>
                    <a:cubicBezTo>
                      <a:pt x="4710" y="16240"/>
                      <a:pt x="2974" y="17905"/>
                      <a:pt x="832" y="18839"/>
                    </a:cubicBezTo>
                    <a:lnTo>
                      <a:pt x="832" y="18839"/>
                    </a:lnTo>
                    <a:lnTo>
                      <a:pt x="873" y="18808"/>
                    </a:lnTo>
                    <a:lnTo>
                      <a:pt x="873" y="18808"/>
                    </a:lnTo>
                    <a:cubicBezTo>
                      <a:pt x="589" y="18930"/>
                      <a:pt x="294" y="19052"/>
                      <a:pt x="0" y="19153"/>
                    </a:cubicBezTo>
                    <a:cubicBezTo>
                      <a:pt x="61" y="19174"/>
                      <a:pt x="122" y="19194"/>
                      <a:pt x="193" y="19225"/>
                    </a:cubicBezTo>
                    <a:lnTo>
                      <a:pt x="203" y="19225"/>
                    </a:lnTo>
                    <a:cubicBezTo>
                      <a:pt x="802" y="19428"/>
                      <a:pt x="1370" y="19702"/>
                      <a:pt x="1918" y="20026"/>
                    </a:cubicBezTo>
                    <a:lnTo>
                      <a:pt x="1908" y="20037"/>
                    </a:lnTo>
                    <a:cubicBezTo>
                      <a:pt x="2172" y="20189"/>
                      <a:pt x="2426" y="20361"/>
                      <a:pt x="2669" y="20544"/>
                    </a:cubicBezTo>
                    <a:lnTo>
                      <a:pt x="2680" y="20534"/>
                    </a:lnTo>
                    <a:cubicBezTo>
                      <a:pt x="3045" y="20788"/>
                      <a:pt x="3390" y="21082"/>
                      <a:pt x="3705" y="21397"/>
                    </a:cubicBezTo>
                    <a:lnTo>
                      <a:pt x="3695" y="21407"/>
                    </a:lnTo>
                    <a:cubicBezTo>
                      <a:pt x="3938" y="21640"/>
                      <a:pt x="4172" y="21894"/>
                      <a:pt x="4395" y="22158"/>
                    </a:cubicBezTo>
                    <a:lnTo>
                      <a:pt x="4405" y="22138"/>
                    </a:lnTo>
                    <a:cubicBezTo>
                      <a:pt x="4669" y="22452"/>
                      <a:pt x="4913" y="22777"/>
                      <a:pt x="5136" y="23122"/>
                    </a:cubicBezTo>
                    <a:lnTo>
                      <a:pt x="5116" y="23143"/>
                    </a:lnTo>
                    <a:cubicBezTo>
                      <a:pt x="5329" y="23467"/>
                      <a:pt x="5522" y="23802"/>
                      <a:pt x="5694" y="24158"/>
                    </a:cubicBezTo>
                    <a:cubicBezTo>
                      <a:pt x="5694" y="24147"/>
                      <a:pt x="5704" y="24137"/>
                      <a:pt x="5704" y="24137"/>
                    </a:cubicBezTo>
                    <a:cubicBezTo>
                      <a:pt x="5796" y="24310"/>
                      <a:pt x="5877" y="24492"/>
                      <a:pt x="5958" y="24675"/>
                    </a:cubicBezTo>
                    <a:cubicBezTo>
                      <a:pt x="6029" y="24858"/>
                      <a:pt x="6110" y="25071"/>
                      <a:pt x="6181" y="25284"/>
                    </a:cubicBezTo>
                    <a:cubicBezTo>
                      <a:pt x="6171" y="25284"/>
                      <a:pt x="6161" y="25294"/>
                      <a:pt x="6161" y="25304"/>
                    </a:cubicBezTo>
                    <a:cubicBezTo>
                      <a:pt x="6313" y="25751"/>
                      <a:pt x="6425" y="26208"/>
                      <a:pt x="6516" y="26675"/>
                    </a:cubicBezTo>
                    <a:lnTo>
                      <a:pt x="6537" y="26654"/>
                    </a:lnTo>
                    <a:cubicBezTo>
                      <a:pt x="6618" y="27101"/>
                      <a:pt x="6669" y="27558"/>
                      <a:pt x="6689" y="28015"/>
                    </a:cubicBezTo>
                    <a:lnTo>
                      <a:pt x="6658" y="28045"/>
                    </a:lnTo>
                    <a:cubicBezTo>
                      <a:pt x="6679" y="28725"/>
                      <a:pt x="6638" y="29395"/>
                      <a:pt x="6527" y="30065"/>
                    </a:cubicBezTo>
                    <a:lnTo>
                      <a:pt x="6557" y="30034"/>
                    </a:lnTo>
                    <a:lnTo>
                      <a:pt x="6557" y="30034"/>
                    </a:lnTo>
                    <a:cubicBezTo>
                      <a:pt x="6435" y="30735"/>
                      <a:pt x="6242" y="31415"/>
                      <a:pt x="5978" y="32075"/>
                    </a:cubicBezTo>
                    <a:lnTo>
                      <a:pt x="5928" y="32125"/>
                    </a:lnTo>
                    <a:cubicBezTo>
                      <a:pt x="5836" y="32339"/>
                      <a:pt x="5745" y="32562"/>
                      <a:pt x="5633" y="32775"/>
                    </a:cubicBezTo>
                    <a:lnTo>
                      <a:pt x="5674" y="32755"/>
                    </a:lnTo>
                    <a:lnTo>
                      <a:pt x="5674" y="32755"/>
                    </a:lnTo>
                    <a:cubicBezTo>
                      <a:pt x="5674" y="32765"/>
                      <a:pt x="5664" y="32765"/>
                      <a:pt x="5664" y="32775"/>
                    </a:cubicBezTo>
                    <a:cubicBezTo>
                      <a:pt x="6760" y="32227"/>
                      <a:pt x="7937" y="31892"/>
                      <a:pt x="9155" y="31780"/>
                    </a:cubicBezTo>
                    <a:lnTo>
                      <a:pt x="9216" y="31780"/>
                    </a:lnTo>
                    <a:cubicBezTo>
                      <a:pt x="9480" y="31760"/>
                      <a:pt x="9754" y="31750"/>
                      <a:pt x="10018" y="31750"/>
                    </a:cubicBezTo>
                    <a:cubicBezTo>
                      <a:pt x="10465" y="31750"/>
                      <a:pt x="10901" y="31780"/>
                      <a:pt x="11338" y="31841"/>
                    </a:cubicBezTo>
                    <a:cubicBezTo>
                      <a:pt x="12170" y="31953"/>
                      <a:pt x="12982" y="32166"/>
                      <a:pt x="13753" y="32491"/>
                    </a:cubicBezTo>
                    <a:cubicBezTo>
                      <a:pt x="13794" y="32511"/>
                      <a:pt x="13835" y="32531"/>
                      <a:pt x="13875" y="32552"/>
                    </a:cubicBezTo>
                    <a:lnTo>
                      <a:pt x="13855" y="32552"/>
                    </a:lnTo>
                    <a:cubicBezTo>
                      <a:pt x="14210" y="32694"/>
                      <a:pt x="14545" y="32866"/>
                      <a:pt x="14870" y="33059"/>
                    </a:cubicBezTo>
                    <a:lnTo>
                      <a:pt x="14890" y="33059"/>
                    </a:lnTo>
                    <a:cubicBezTo>
                      <a:pt x="15753" y="33546"/>
                      <a:pt x="16524" y="34166"/>
                      <a:pt x="17194" y="34886"/>
                    </a:cubicBezTo>
                    <a:lnTo>
                      <a:pt x="17174" y="34886"/>
                    </a:lnTo>
                    <a:cubicBezTo>
                      <a:pt x="17306" y="35028"/>
                      <a:pt x="17428" y="35181"/>
                      <a:pt x="17550" y="35333"/>
                    </a:cubicBezTo>
                    <a:lnTo>
                      <a:pt x="17580" y="35333"/>
                    </a:lnTo>
                    <a:cubicBezTo>
                      <a:pt x="18098" y="35962"/>
                      <a:pt x="18534" y="36652"/>
                      <a:pt x="18869" y="37393"/>
                    </a:cubicBezTo>
                    <a:lnTo>
                      <a:pt x="18849" y="37393"/>
                    </a:lnTo>
                    <a:cubicBezTo>
                      <a:pt x="18910" y="37535"/>
                      <a:pt x="18971" y="37678"/>
                      <a:pt x="19032" y="37820"/>
                    </a:cubicBezTo>
                    <a:lnTo>
                      <a:pt x="19062" y="37820"/>
                    </a:lnTo>
                    <a:cubicBezTo>
                      <a:pt x="19133" y="38002"/>
                      <a:pt x="19204" y="38175"/>
                      <a:pt x="19265" y="38358"/>
                    </a:cubicBezTo>
                    <a:cubicBezTo>
                      <a:pt x="19265" y="38368"/>
                      <a:pt x="19275" y="38388"/>
                      <a:pt x="19275" y="38398"/>
                    </a:cubicBezTo>
                    <a:cubicBezTo>
                      <a:pt x="20402" y="34988"/>
                      <a:pt x="23305" y="32481"/>
                      <a:pt x="26837" y="31851"/>
                    </a:cubicBezTo>
                    <a:lnTo>
                      <a:pt x="26867" y="31851"/>
                    </a:lnTo>
                    <a:cubicBezTo>
                      <a:pt x="26969" y="31841"/>
                      <a:pt x="27081" y="31821"/>
                      <a:pt x="27182" y="31811"/>
                    </a:cubicBezTo>
                    <a:cubicBezTo>
                      <a:pt x="27284" y="31790"/>
                      <a:pt x="27426" y="31770"/>
                      <a:pt x="27547" y="31760"/>
                    </a:cubicBezTo>
                    <a:lnTo>
                      <a:pt x="27608" y="31760"/>
                    </a:lnTo>
                    <a:cubicBezTo>
                      <a:pt x="27730" y="31750"/>
                      <a:pt x="27852" y="31740"/>
                      <a:pt x="27974" y="31730"/>
                    </a:cubicBezTo>
                    <a:lnTo>
                      <a:pt x="28684" y="31730"/>
                    </a:lnTo>
                    <a:cubicBezTo>
                      <a:pt x="28765" y="31730"/>
                      <a:pt x="28847" y="31730"/>
                      <a:pt x="28928" y="31740"/>
                    </a:cubicBezTo>
                    <a:cubicBezTo>
                      <a:pt x="29050" y="31740"/>
                      <a:pt x="29161" y="31750"/>
                      <a:pt x="29283" y="31760"/>
                    </a:cubicBezTo>
                    <a:lnTo>
                      <a:pt x="29405" y="31770"/>
                    </a:lnTo>
                    <a:cubicBezTo>
                      <a:pt x="29618" y="31790"/>
                      <a:pt x="29831" y="31811"/>
                      <a:pt x="30034" y="31851"/>
                    </a:cubicBezTo>
                    <a:cubicBezTo>
                      <a:pt x="30207" y="31882"/>
                      <a:pt x="30379" y="31912"/>
                      <a:pt x="30552" y="31953"/>
                    </a:cubicBezTo>
                    <a:cubicBezTo>
                      <a:pt x="30927" y="32024"/>
                      <a:pt x="31283" y="32125"/>
                      <a:pt x="31638" y="32247"/>
                    </a:cubicBezTo>
                    <a:lnTo>
                      <a:pt x="31638" y="32237"/>
                    </a:lnTo>
                    <a:cubicBezTo>
                      <a:pt x="31770" y="32288"/>
                      <a:pt x="31892" y="32328"/>
                      <a:pt x="32024" y="32379"/>
                    </a:cubicBezTo>
                    <a:lnTo>
                      <a:pt x="32024" y="32389"/>
                    </a:lnTo>
                    <a:cubicBezTo>
                      <a:pt x="32288" y="32491"/>
                      <a:pt x="32541" y="32592"/>
                      <a:pt x="32795" y="32724"/>
                    </a:cubicBezTo>
                    <a:lnTo>
                      <a:pt x="32795" y="32704"/>
                    </a:lnTo>
                    <a:lnTo>
                      <a:pt x="32826" y="32724"/>
                    </a:lnTo>
                    <a:cubicBezTo>
                      <a:pt x="30217" y="27436"/>
                      <a:pt x="32846" y="21062"/>
                      <a:pt x="38428" y="19174"/>
                    </a:cubicBezTo>
                    <a:lnTo>
                      <a:pt x="38428" y="19153"/>
                    </a:lnTo>
                    <a:cubicBezTo>
                      <a:pt x="32856" y="17255"/>
                      <a:pt x="30217" y="10891"/>
                      <a:pt x="32815" y="5613"/>
                    </a:cubicBezTo>
                    <a:lnTo>
                      <a:pt x="32815" y="5613"/>
                    </a:lnTo>
                    <a:lnTo>
                      <a:pt x="32785" y="5633"/>
                    </a:lnTo>
                    <a:lnTo>
                      <a:pt x="32785" y="5613"/>
                    </a:lnTo>
                    <a:cubicBezTo>
                      <a:pt x="32724" y="5644"/>
                      <a:pt x="32663" y="5674"/>
                      <a:pt x="32592" y="5705"/>
                    </a:cubicBezTo>
                    <a:lnTo>
                      <a:pt x="32592" y="5715"/>
                    </a:lnTo>
                    <a:cubicBezTo>
                      <a:pt x="32318" y="5847"/>
                      <a:pt x="32034" y="5958"/>
                      <a:pt x="31750" y="6060"/>
                    </a:cubicBezTo>
                    <a:lnTo>
                      <a:pt x="31750" y="6050"/>
                    </a:lnTo>
                    <a:cubicBezTo>
                      <a:pt x="31587" y="6111"/>
                      <a:pt x="31415" y="6161"/>
                      <a:pt x="31242" y="6212"/>
                    </a:cubicBezTo>
                    <a:lnTo>
                      <a:pt x="31242" y="6222"/>
                    </a:lnTo>
                    <a:cubicBezTo>
                      <a:pt x="31009" y="6293"/>
                      <a:pt x="30755" y="6354"/>
                      <a:pt x="30511" y="6405"/>
                    </a:cubicBezTo>
                    <a:cubicBezTo>
                      <a:pt x="30339" y="6446"/>
                      <a:pt x="30166" y="6476"/>
                      <a:pt x="29994" y="6496"/>
                    </a:cubicBezTo>
                    <a:cubicBezTo>
                      <a:pt x="29801" y="6527"/>
                      <a:pt x="29598" y="6557"/>
                      <a:pt x="29405" y="6577"/>
                    </a:cubicBezTo>
                    <a:lnTo>
                      <a:pt x="29283" y="6577"/>
                    </a:lnTo>
                    <a:cubicBezTo>
                      <a:pt x="29161" y="6588"/>
                      <a:pt x="29040" y="6598"/>
                      <a:pt x="28918" y="6608"/>
                    </a:cubicBezTo>
                    <a:lnTo>
                      <a:pt x="28420" y="6608"/>
                    </a:lnTo>
                    <a:cubicBezTo>
                      <a:pt x="28329" y="6608"/>
                      <a:pt x="28238" y="6608"/>
                      <a:pt x="28146" y="6598"/>
                    </a:cubicBezTo>
                    <a:lnTo>
                      <a:pt x="27964" y="6598"/>
                    </a:lnTo>
                    <a:cubicBezTo>
                      <a:pt x="27842" y="6588"/>
                      <a:pt x="27720" y="6588"/>
                      <a:pt x="27598" y="6577"/>
                    </a:cubicBezTo>
                    <a:lnTo>
                      <a:pt x="27537" y="6577"/>
                    </a:lnTo>
                    <a:cubicBezTo>
                      <a:pt x="26593" y="6476"/>
                      <a:pt x="25660" y="6242"/>
                      <a:pt x="24787" y="5877"/>
                    </a:cubicBezTo>
                    <a:cubicBezTo>
                      <a:pt x="22188" y="4801"/>
                      <a:pt x="20178" y="2659"/>
                      <a:pt x="19275" y="0"/>
                    </a:cubicBezTo>
                    <a:cubicBezTo>
                      <a:pt x="19275" y="10"/>
                      <a:pt x="19265" y="20"/>
                      <a:pt x="19265" y="31"/>
                    </a:cubicBezTo>
                    <a:cubicBezTo>
                      <a:pt x="19265" y="20"/>
                      <a:pt x="19255" y="10"/>
                      <a:pt x="19255" y="0"/>
                    </a:cubicBezTo>
                    <a:close/>
                  </a:path>
                </a:pathLst>
              </a:custGeom>
              <a:gradFill>
                <a:gsLst>
                  <a:gs pos="0">
                    <a:schemeClr val="accent4"/>
                  </a:gs>
                  <a:gs pos="62000">
                    <a:schemeClr val="accent5"/>
                  </a:gs>
                  <a:gs pos="87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8"/>
            <p:cNvSpPr/>
            <p:nvPr/>
          </p:nvSpPr>
          <p:spPr>
            <a:xfrm>
              <a:off x="6799775" y="1050350"/>
              <a:ext cx="1095549" cy="1096513"/>
            </a:xfrm>
            <a:custGeom>
              <a:rect b="b" l="l" r="r" t="t"/>
              <a:pathLst>
                <a:path extrusionOk="0" h="155810" w="155673">
                  <a:moveTo>
                    <a:pt x="78018" y="4537"/>
                  </a:moveTo>
                  <a:cubicBezTo>
                    <a:pt x="78542" y="5686"/>
                    <a:pt x="79117" y="6811"/>
                    <a:pt x="79742" y="7886"/>
                  </a:cubicBezTo>
                  <a:cubicBezTo>
                    <a:pt x="79205" y="9285"/>
                    <a:pt x="78755" y="10410"/>
                    <a:pt x="78330" y="11422"/>
                  </a:cubicBezTo>
                  <a:cubicBezTo>
                    <a:pt x="77455" y="10885"/>
                    <a:pt x="76505" y="10310"/>
                    <a:pt x="75256" y="9573"/>
                  </a:cubicBezTo>
                  <a:cubicBezTo>
                    <a:pt x="76293" y="7961"/>
                    <a:pt x="77218" y="6274"/>
                    <a:pt x="78018" y="4537"/>
                  </a:cubicBezTo>
                  <a:close/>
                  <a:moveTo>
                    <a:pt x="53711" y="26393"/>
                  </a:moveTo>
                  <a:lnTo>
                    <a:pt x="53424" y="27006"/>
                  </a:lnTo>
                  <a:cubicBezTo>
                    <a:pt x="53324" y="27231"/>
                    <a:pt x="53224" y="27456"/>
                    <a:pt x="53112" y="27668"/>
                  </a:cubicBezTo>
                  <a:cubicBezTo>
                    <a:pt x="52724" y="27481"/>
                    <a:pt x="52312" y="27306"/>
                    <a:pt x="51912" y="27131"/>
                  </a:cubicBezTo>
                  <a:lnTo>
                    <a:pt x="51662" y="27018"/>
                  </a:lnTo>
                  <a:cubicBezTo>
                    <a:pt x="52349" y="26831"/>
                    <a:pt x="53012" y="26631"/>
                    <a:pt x="53711" y="26393"/>
                  </a:cubicBezTo>
                  <a:close/>
                  <a:moveTo>
                    <a:pt x="69257" y="16908"/>
                  </a:moveTo>
                  <a:cubicBezTo>
                    <a:pt x="71007" y="17871"/>
                    <a:pt x="72819" y="18908"/>
                    <a:pt x="74643" y="19995"/>
                  </a:cubicBezTo>
                  <a:cubicBezTo>
                    <a:pt x="73756" y="22032"/>
                    <a:pt x="72844" y="24019"/>
                    <a:pt x="71932" y="25906"/>
                  </a:cubicBezTo>
                  <a:lnTo>
                    <a:pt x="71944" y="25906"/>
                  </a:lnTo>
                  <a:cubicBezTo>
                    <a:pt x="71644" y="26518"/>
                    <a:pt x="71357" y="27131"/>
                    <a:pt x="71057" y="27730"/>
                  </a:cubicBezTo>
                  <a:cubicBezTo>
                    <a:pt x="68083" y="26031"/>
                    <a:pt x="64958" y="24344"/>
                    <a:pt x="61759" y="22707"/>
                  </a:cubicBezTo>
                  <a:cubicBezTo>
                    <a:pt x="64471" y="21070"/>
                    <a:pt x="66995" y="19120"/>
                    <a:pt x="69257" y="16908"/>
                  </a:cubicBezTo>
                  <a:close/>
                  <a:moveTo>
                    <a:pt x="31855" y="27518"/>
                  </a:moveTo>
                  <a:lnTo>
                    <a:pt x="31855" y="27518"/>
                  </a:lnTo>
                  <a:cubicBezTo>
                    <a:pt x="32617" y="27693"/>
                    <a:pt x="33379" y="27830"/>
                    <a:pt x="34167" y="27955"/>
                  </a:cubicBezTo>
                  <a:lnTo>
                    <a:pt x="34129" y="28055"/>
                  </a:lnTo>
                  <a:lnTo>
                    <a:pt x="34029" y="28293"/>
                  </a:lnTo>
                  <a:cubicBezTo>
                    <a:pt x="33317" y="28030"/>
                    <a:pt x="32579" y="27768"/>
                    <a:pt x="31855" y="27518"/>
                  </a:cubicBezTo>
                  <a:close/>
                  <a:moveTo>
                    <a:pt x="78380" y="11547"/>
                  </a:moveTo>
                  <a:cubicBezTo>
                    <a:pt x="81379" y="13384"/>
                    <a:pt x="84116" y="15159"/>
                    <a:pt x="86765" y="16958"/>
                  </a:cubicBezTo>
                  <a:cubicBezTo>
                    <a:pt x="88302" y="18445"/>
                    <a:pt x="89952" y="19820"/>
                    <a:pt x="91701" y="21057"/>
                  </a:cubicBezTo>
                  <a:cubicBezTo>
                    <a:pt x="90515" y="23592"/>
                    <a:pt x="89329" y="26076"/>
                    <a:pt x="88131" y="28436"/>
                  </a:cubicBezTo>
                  <a:lnTo>
                    <a:pt x="88131" y="28436"/>
                  </a:lnTo>
                  <a:cubicBezTo>
                    <a:pt x="87159" y="27764"/>
                    <a:pt x="86137" y="27066"/>
                    <a:pt x="85141" y="26418"/>
                  </a:cubicBezTo>
                  <a:lnTo>
                    <a:pt x="85003" y="26331"/>
                  </a:lnTo>
                  <a:cubicBezTo>
                    <a:pt x="82854" y="24894"/>
                    <a:pt x="80604" y="23444"/>
                    <a:pt x="78330" y="22044"/>
                  </a:cubicBezTo>
                  <a:cubicBezTo>
                    <a:pt x="77180" y="21332"/>
                    <a:pt x="76006" y="20632"/>
                    <a:pt x="74843" y="19933"/>
                  </a:cubicBezTo>
                  <a:cubicBezTo>
                    <a:pt x="76018" y="17271"/>
                    <a:pt x="77205" y="14447"/>
                    <a:pt x="78380" y="11547"/>
                  </a:cubicBezTo>
                  <a:close/>
                  <a:moveTo>
                    <a:pt x="129766" y="26006"/>
                  </a:moveTo>
                  <a:cubicBezTo>
                    <a:pt x="129492" y="26731"/>
                    <a:pt x="129229" y="27518"/>
                    <a:pt x="128929" y="28543"/>
                  </a:cubicBezTo>
                  <a:cubicBezTo>
                    <a:pt x="128467" y="28030"/>
                    <a:pt x="127967" y="27493"/>
                    <a:pt x="127317" y="26818"/>
                  </a:cubicBezTo>
                  <a:lnTo>
                    <a:pt x="127317" y="26806"/>
                  </a:lnTo>
                  <a:cubicBezTo>
                    <a:pt x="128192" y="26543"/>
                    <a:pt x="129004" y="26281"/>
                    <a:pt x="129766" y="26006"/>
                  </a:cubicBezTo>
                  <a:close/>
                  <a:moveTo>
                    <a:pt x="97200" y="24319"/>
                  </a:moveTo>
                  <a:lnTo>
                    <a:pt x="97200" y="24319"/>
                  </a:lnTo>
                  <a:cubicBezTo>
                    <a:pt x="98100" y="24756"/>
                    <a:pt x="98912" y="25131"/>
                    <a:pt x="99699" y="25456"/>
                  </a:cubicBezTo>
                  <a:cubicBezTo>
                    <a:pt x="101499" y="26206"/>
                    <a:pt x="103361" y="26831"/>
                    <a:pt x="105260" y="27318"/>
                  </a:cubicBezTo>
                  <a:lnTo>
                    <a:pt x="104935" y="27955"/>
                  </a:lnTo>
                  <a:cubicBezTo>
                    <a:pt x="104636" y="28543"/>
                    <a:pt x="104336" y="29143"/>
                    <a:pt x="104023" y="29730"/>
                  </a:cubicBezTo>
                  <a:cubicBezTo>
                    <a:pt x="102161" y="28180"/>
                    <a:pt x="100212" y="26618"/>
                    <a:pt x="98237" y="25094"/>
                  </a:cubicBezTo>
                  <a:lnTo>
                    <a:pt x="97200" y="24319"/>
                  </a:lnTo>
                  <a:close/>
                  <a:moveTo>
                    <a:pt x="120494" y="28255"/>
                  </a:moveTo>
                  <a:lnTo>
                    <a:pt x="120494" y="28255"/>
                  </a:lnTo>
                  <a:cubicBezTo>
                    <a:pt x="120219" y="28768"/>
                    <a:pt x="119944" y="29305"/>
                    <a:pt x="119669" y="29817"/>
                  </a:cubicBezTo>
                  <a:cubicBezTo>
                    <a:pt x="119419" y="30305"/>
                    <a:pt x="119169" y="30792"/>
                    <a:pt x="118919" y="31267"/>
                  </a:cubicBezTo>
                  <a:cubicBezTo>
                    <a:pt x="117982" y="30355"/>
                    <a:pt x="117182" y="29580"/>
                    <a:pt x="116395" y="28843"/>
                  </a:cubicBezTo>
                  <a:lnTo>
                    <a:pt x="116108" y="28568"/>
                  </a:lnTo>
                  <a:cubicBezTo>
                    <a:pt x="117570" y="28543"/>
                    <a:pt x="119032" y="28443"/>
                    <a:pt x="120494" y="28255"/>
                  </a:cubicBezTo>
                  <a:close/>
                  <a:moveTo>
                    <a:pt x="28331" y="34204"/>
                  </a:moveTo>
                  <a:lnTo>
                    <a:pt x="28331" y="34204"/>
                  </a:lnTo>
                  <a:cubicBezTo>
                    <a:pt x="29105" y="34466"/>
                    <a:pt x="29893" y="34729"/>
                    <a:pt x="30680" y="34991"/>
                  </a:cubicBezTo>
                  <a:cubicBezTo>
                    <a:pt x="30118" y="36066"/>
                    <a:pt x="29493" y="37178"/>
                    <a:pt x="28743" y="38503"/>
                  </a:cubicBezTo>
                  <a:lnTo>
                    <a:pt x="28743" y="38490"/>
                  </a:lnTo>
                  <a:cubicBezTo>
                    <a:pt x="28680" y="37066"/>
                    <a:pt x="28531" y="35628"/>
                    <a:pt x="28331" y="34204"/>
                  </a:cubicBezTo>
                  <a:close/>
                  <a:moveTo>
                    <a:pt x="34054" y="28393"/>
                  </a:moveTo>
                  <a:cubicBezTo>
                    <a:pt x="39415" y="30342"/>
                    <a:pt x="44601" y="32417"/>
                    <a:pt x="49488" y="34554"/>
                  </a:cubicBezTo>
                  <a:cubicBezTo>
                    <a:pt x="48338" y="36703"/>
                    <a:pt x="47163" y="38778"/>
                    <a:pt x="45988" y="40702"/>
                  </a:cubicBezTo>
                  <a:cubicBezTo>
                    <a:pt x="41190" y="38690"/>
                    <a:pt x="36079" y="36753"/>
                    <a:pt x="30792" y="34954"/>
                  </a:cubicBezTo>
                  <a:cubicBezTo>
                    <a:pt x="31892" y="32867"/>
                    <a:pt x="32992" y="30667"/>
                    <a:pt x="34054" y="28393"/>
                  </a:cubicBezTo>
                  <a:close/>
                  <a:moveTo>
                    <a:pt x="53149" y="27768"/>
                  </a:moveTo>
                  <a:cubicBezTo>
                    <a:pt x="55648" y="28918"/>
                    <a:pt x="58123" y="30117"/>
                    <a:pt x="60485" y="31305"/>
                  </a:cubicBezTo>
                  <a:cubicBezTo>
                    <a:pt x="62834" y="32492"/>
                    <a:pt x="65133" y="33704"/>
                    <a:pt x="67345" y="34904"/>
                  </a:cubicBezTo>
                  <a:cubicBezTo>
                    <a:pt x="66171" y="37103"/>
                    <a:pt x="64958" y="39227"/>
                    <a:pt x="63746" y="41227"/>
                  </a:cubicBezTo>
                  <a:lnTo>
                    <a:pt x="63746" y="41214"/>
                  </a:lnTo>
                  <a:cubicBezTo>
                    <a:pt x="61272" y="39915"/>
                    <a:pt x="58685" y="38628"/>
                    <a:pt x="56048" y="37365"/>
                  </a:cubicBezTo>
                  <a:lnTo>
                    <a:pt x="53349" y="36103"/>
                  </a:lnTo>
                  <a:cubicBezTo>
                    <a:pt x="51987" y="35478"/>
                    <a:pt x="50850" y="34979"/>
                    <a:pt x="49762" y="34491"/>
                  </a:cubicBezTo>
                  <a:cubicBezTo>
                    <a:pt x="50900" y="32367"/>
                    <a:pt x="52037" y="30105"/>
                    <a:pt x="53149" y="27768"/>
                  </a:cubicBezTo>
                  <a:close/>
                  <a:moveTo>
                    <a:pt x="71144" y="27993"/>
                  </a:moveTo>
                  <a:cubicBezTo>
                    <a:pt x="72282" y="28643"/>
                    <a:pt x="73406" y="29293"/>
                    <a:pt x="74493" y="29955"/>
                  </a:cubicBezTo>
                  <a:cubicBezTo>
                    <a:pt x="75331" y="30430"/>
                    <a:pt x="76168" y="30930"/>
                    <a:pt x="76993" y="31442"/>
                  </a:cubicBezTo>
                  <a:cubicBezTo>
                    <a:pt x="79405" y="32917"/>
                    <a:pt x="81792" y="34454"/>
                    <a:pt x="84053" y="35978"/>
                  </a:cubicBezTo>
                  <a:cubicBezTo>
                    <a:pt x="83754" y="36528"/>
                    <a:pt x="83454" y="37066"/>
                    <a:pt x="83154" y="37603"/>
                  </a:cubicBezTo>
                  <a:cubicBezTo>
                    <a:pt x="82216" y="39265"/>
                    <a:pt x="81254" y="40877"/>
                    <a:pt x="80304" y="42427"/>
                  </a:cubicBezTo>
                  <a:cubicBezTo>
                    <a:pt x="76343" y="39852"/>
                    <a:pt x="72069" y="37315"/>
                    <a:pt x="67620" y="34866"/>
                  </a:cubicBezTo>
                  <a:cubicBezTo>
                    <a:pt x="68795" y="32692"/>
                    <a:pt x="69982" y="30380"/>
                    <a:pt x="71144" y="27993"/>
                  </a:cubicBezTo>
                  <a:close/>
                  <a:moveTo>
                    <a:pt x="88215" y="28693"/>
                  </a:moveTo>
                  <a:cubicBezTo>
                    <a:pt x="90264" y="30117"/>
                    <a:pt x="92264" y="31567"/>
                    <a:pt x="94188" y="33004"/>
                  </a:cubicBezTo>
                  <a:cubicBezTo>
                    <a:pt x="96100" y="34441"/>
                    <a:pt x="98000" y="35903"/>
                    <a:pt x="99812" y="37365"/>
                  </a:cubicBezTo>
                  <a:cubicBezTo>
                    <a:pt x="99462" y="37953"/>
                    <a:pt x="99124" y="38553"/>
                    <a:pt x="98787" y="39140"/>
                  </a:cubicBezTo>
                  <a:cubicBezTo>
                    <a:pt x="97787" y="40852"/>
                    <a:pt x="96788" y="42552"/>
                    <a:pt x="95788" y="44151"/>
                  </a:cubicBezTo>
                  <a:cubicBezTo>
                    <a:pt x="92264" y="41377"/>
                    <a:pt x="88440" y="38603"/>
                    <a:pt x="84428" y="35903"/>
                  </a:cubicBezTo>
                  <a:cubicBezTo>
                    <a:pt x="85691" y="33616"/>
                    <a:pt x="86965" y="31192"/>
                    <a:pt x="88215" y="28693"/>
                  </a:cubicBezTo>
                  <a:close/>
                  <a:moveTo>
                    <a:pt x="104048" y="29855"/>
                  </a:moveTo>
                  <a:cubicBezTo>
                    <a:pt x="105910" y="31405"/>
                    <a:pt x="107722" y="32979"/>
                    <a:pt x="109459" y="34529"/>
                  </a:cubicBezTo>
                  <a:cubicBezTo>
                    <a:pt x="111196" y="36078"/>
                    <a:pt x="112858" y="37628"/>
                    <a:pt x="114445" y="39177"/>
                  </a:cubicBezTo>
                  <a:cubicBezTo>
                    <a:pt x="113033" y="41627"/>
                    <a:pt x="111596" y="43989"/>
                    <a:pt x="110197" y="46226"/>
                  </a:cubicBezTo>
                  <a:cubicBezTo>
                    <a:pt x="108634" y="44751"/>
                    <a:pt x="107010" y="43264"/>
                    <a:pt x="105348" y="41814"/>
                  </a:cubicBezTo>
                  <a:cubicBezTo>
                    <a:pt x="103648" y="40315"/>
                    <a:pt x="101849" y="38803"/>
                    <a:pt x="100024" y="37315"/>
                  </a:cubicBezTo>
                  <a:cubicBezTo>
                    <a:pt x="101361" y="34954"/>
                    <a:pt x="102711" y="32442"/>
                    <a:pt x="104048" y="29855"/>
                  </a:cubicBezTo>
                  <a:close/>
                  <a:moveTo>
                    <a:pt x="118944" y="31417"/>
                  </a:moveTo>
                  <a:cubicBezTo>
                    <a:pt x="120581" y="33042"/>
                    <a:pt x="122181" y="34704"/>
                    <a:pt x="123706" y="36316"/>
                  </a:cubicBezTo>
                  <a:cubicBezTo>
                    <a:pt x="124305" y="36953"/>
                    <a:pt x="124905" y="37603"/>
                    <a:pt x="125480" y="38228"/>
                  </a:cubicBezTo>
                  <a:cubicBezTo>
                    <a:pt x="125942" y="38753"/>
                    <a:pt x="126417" y="39290"/>
                    <a:pt x="126880" y="39790"/>
                  </a:cubicBezTo>
                  <a:lnTo>
                    <a:pt x="127180" y="40140"/>
                  </a:lnTo>
                  <a:cubicBezTo>
                    <a:pt x="127180" y="40989"/>
                    <a:pt x="127180" y="41864"/>
                    <a:pt x="127242" y="42739"/>
                  </a:cubicBezTo>
                  <a:cubicBezTo>
                    <a:pt x="125942" y="44913"/>
                    <a:pt x="124768" y="46813"/>
                    <a:pt x="123656" y="48550"/>
                  </a:cubicBezTo>
                  <a:cubicBezTo>
                    <a:pt x="120894" y="45426"/>
                    <a:pt x="117870" y="42264"/>
                    <a:pt x="114645" y="39140"/>
                  </a:cubicBezTo>
                  <a:cubicBezTo>
                    <a:pt x="116058" y="36691"/>
                    <a:pt x="117507" y="34091"/>
                    <a:pt x="118944" y="31417"/>
                  </a:cubicBezTo>
                  <a:close/>
                  <a:moveTo>
                    <a:pt x="28780" y="41502"/>
                  </a:moveTo>
                  <a:lnTo>
                    <a:pt x="29080" y="41589"/>
                  </a:lnTo>
                  <a:cubicBezTo>
                    <a:pt x="29805" y="41827"/>
                    <a:pt x="30555" y="42077"/>
                    <a:pt x="31267" y="42314"/>
                  </a:cubicBezTo>
                  <a:cubicBezTo>
                    <a:pt x="33854" y="43189"/>
                    <a:pt x="36403" y="44101"/>
                    <a:pt x="38865" y="45038"/>
                  </a:cubicBezTo>
                  <a:cubicBezTo>
                    <a:pt x="39978" y="45451"/>
                    <a:pt x="41115" y="45901"/>
                    <a:pt x="42327" y="46376"/>
                  </a:cubicBezTo>
                  <a:cubicBezTo>
                    <a:pt x="41565" y="47488"/>
                    <a:pt x="40752" y="48625"/>
                    <a:pt x="39903" y="49737"/>
                  </a:cubicBezTo>
                  <a:cubicBezTo>
                    <a:pt x="39490" y="50287"/>
                    <a:pt x="39078" y="50824"/>
                    <a:pt x="38665" y="51349"/>
                  </a:cubicBezTo>
                  <a:cubicBezTo>
                    <a:pt x="35291" y="50087"/>
                    <a:pt x="31742" y="48862"/>
                    <a:pt x="28131" y="47713"/>
                  </a:cubicBezTo>
                  <a:lnTo>
                    <a:pt x="28131" y="47700"/>
                  </a:lnTo>
                  <a:cubicBezTo>
                    <a:pt x="28506" y="45651"/>
                    <a:pt x="28718" y="43576"/>
                    <a:pt x="28780" y="41502"/>
                  </a:cubicBezTo>
                  <a:close/>
                  <a:moveTo>
                    <a:pt x="46113" y="40952"/>
                  </a:moveTo>
                  <a:cubicBezTo>
                    <a:pt x="48513" y="41964"/>
                    <a:pt x="50900" y="43001"/>
                    <a:pt x="53187" y="44051"/>
                  </a:cubicBezTo>
                  <a:cubicBezTo>
                    <a:pt x="55461" y="45088"/>
                    <a:pt x="57685" y="46163"/>
                    <a:pt x="59835" y="47250"/>
                  </a:cubicBezTo>
                  <a:cubicBezTo>
                    <a:pt x="58635" y="49000"/>
                    <a:pt x="57398" y="50687"/>
                    <a:pt x="56173" y="52261"/>
                  </a:cubicBezTo>
                  <a:cubicBezTo>
                    <a:pt x="54049" y="51249"/>
                    <a:pt x="51837" y="50237"/>
                    <a:pt x="49587" y="49225"/>
                  </a:cubicBezTo>
                  <a:cubicBezTo>
                    <a:pt x="47351" y="48213"/>
                    <a:pt x="45026" y="47250"/>
                    <a:pt x="42652" y="46338"/>
                  </a:cubicBezTo>
                  <a:cubicBezTo>
                    <a:pt x="43827" y="44638"/>
                    <a:pt x="44989" y="42826"/>
                    <a:pt x="46113" y="40952"/>
                  </a:cubicBezTo>
                  <a:close/>
                  <a:moveTo>
                    <a:pt x="63821" y="41552"/>
                  </a:moveTo>
                  <a:cubicBezTo>
                    <a:pt x="66008" y="42702"/>
                    <a:pt x="68170" y="43889"/>
                    <a:pt x="70232" y="45076"/>
                  </a:cubicBezTo>
                  <a:lnTo>
                    <a:pt x="70220" y="45076"/>
                  </a:lnTo>
                  <a:cubicBezTo>
                    <a:pt x="72282" y="46251"/>
                    <a:pt x="74306" y="47463"/>
                    <a:pt x="76255" y="48675"/>
                  </a:cubicBezTo>
                  <a:cubicBezTo>
                    <a:pt x="75006" y="50512"/>
                    <a:pt x="73719" y="52261"/>
                    <a:pt x="72456" y="53911"/>
                  </a:cubicBezTo>
                  <a:cubicBezTo>
                    <a:pt x="68620" y="51599"/>
                    <a:pt x="64509" y="49337"/>
                    <a:pt x="60210" y="47150"/>
                  </a:cubicBezTo>
                  <a:cubicBezTo>
                    <a:pt x="61422" y="45388"/>
                    <a:pt x="62634" y="43501"/>
                    <a:pt x="63821" y="41552"/>
                  </a:cubicBezTo>
                  <a:close/>
                  <a:moveTo>
                    <a:pt x="80404" y="42789"/>
                  </a:moveTo>
                  <a:cubicBezTo>
                    <a:pt x="84328" y="45351"/>
                    <a:pt x="88077" y="47975"/>
                    <a:pt x="91526" y="50637"/>
                  </a:cubicBezTo>
                  <a:cubicBezTo>
                    <a:pt x="90214" y="52536"/>
                    <a:pt x="88877" y="54373"/>
                    <a:pt x="87553" y="56085"/>
                  </a:cubicBezTo>
                  <a:cubicBezTo>
                    <a:pt x="84166" y="53574"/>
                    <a:pt x="80479" y="51062"/>
                    <a:pt x="76618" y="48625"/>
                  </a:cubicBezTo>
                  <a:cubicBezTo>
                    <a:pt x="77868" y="46788"/>
                    <a:pt x="79155" y="44826"/>
                    <a:pt x="80404" y="42789"/>
                  </a:cubicBezTo>
                  <a:close/>
                  <a:moveTo>
                    <a:pt x="95850" y="44526"/>
                  </a:moveTo>
                  <a:cubicBezTo>
                    <a:pt x="99362" y="47300"/>
                    <a:pt x="102686" y="50137"/>
                    <a:pt x="105723" y="52961"/>
                  </a:cubicBezTo>
                  <a:cubicBezTo>
                    <a:pt x="104348" y="54936"/>
                    <a:pt x="102948" y="56835"/>
                    <a:pt x="101586" y="58647"/>
                  </a:cubicBezTo>
                  <a:cubicBezTo>
                    <a:pt x="100087" y="57310"/>
                    <a:pt x="98525" y="55948"/>
                    <a:pt x="96925" y="54611"/>
                  </a:cubicBezTo>
                  <a:cubicBezTo>
                    <a:pt x="95325" y="53261"/>
                    <a:pt x="93613" y="51899"/>
                    <a:pt x="91889" y="50587"/>
                  </a:cubicBezTo>
                  <a:cubicBezTo>
                    <a:pt x="93201" y="48675"/>
                    <a:pt x="94538" y="46638"/>
                    <a:pt x="95850" y="44526"/>
                  </a:cubicBezTo>
                  <a:close/>
                  <a:moveTo>
                    <a:pt x="26718" y="53249"/>
                  </a:moveTo>
                  <a:cubicBezTo>
                    <a:pt x="29468" y="54098"/>
                    <a:pt x="32180" y="54998"/>
                    <a:pt x="34804" y="55911"/>
                  </a:cubicBezTo>
                  <a:cubicBezTo>
                    <a:pt x="33529" y="57310"/>
                    <a:pt x="32230" y="58635"/>
                    <a:pt x="30930" y="59859"/>
                  </a:cubicBezTo>
                  <a:cubicBezTo>
                    <a:pt x="29055" y="59235"/>
                    <a:pt x="27068" y="58610"/>
                    <a:pt x="24831" y="57947"/>
                  </a:cubicBezTo>
                  <a:cubicBezTo>
                    <a:pt x="25169" y="57248"/>
                    <a:pt x="25444" y="56623"/>
                    <a:pt x="25706" y="56010"/>
                  </a:cubicBezTo>
                  <a:cubicBezTo>
                    <a:pt x="26044" y="55186"/>
                    <a:pt x="26369" y="54311"/>
                    <a:pt x="26718" y="53249"/>
                  </a:cubicBezTo>
                  <a:close/>
                  <a:moveTo>
                    <a:pt x="38790" y="51587"/>
                  </a:moveTo>
                  <a:cubicBezTo>
                    <a:pt x="43439" y="53324"/>
                    <a:pt x="47925" y="55186"/>
                    <a:pt x="52124" y="57135"/>
                  </a:cubicBezTo>
                  <a:cubicBezTo>
                    <a:pt x="50912" y="58485"/>
                    <a:pt x="49637" y="59809"/>
                    <a:pt x="48338" y="61084"/>
                  </a:cubicBezTo>
                  <a:cubicBezTo>
                    <a:pt x="47301" y="60634"/>
                    <a:pt x="46251" y="60184"/>
                    <a:pt x="45201" y="59747"/>
                  </a:cubicBezTo>
                  <a:cubicBezTo>
                    <a:pt x="43027" y="58847"/>
                    <a:pt x="40765" y="57960"/>
                    <a:pt x="38478" y="57098"/>
                  </a:cubicBezTo>
                  <a:cubicBezTo>
                    <a:pt x="37416" y="56698"/>
                    <a:pt x="36291" y="56298"/>
                    <a:pt x="35141" y="55886"/>
                  </a:cubicBezTo>
                  <a:cubicBezTo>
                    <a:pt x="36453" y="54436"/>
                    <a:pt x="37653" y="53024"/>
                    <a:pt x="38790" y="51587"/>
                  </a:cubicBezTo>
                  <a:close/>
                  <a:moveTo>
                    <a:pt x="110247" y="46625"/>
                  </a:moveTo>
                  <a:cubicBezTo>
                    <a:pt x="111396" y="47713"/>
                    <a:pt x="112533" y="48825"/>
                    <a:pt x="113608" y="49912"/>
                  </a:cubicBezTo>
                  <a:lnTo>
                    <a:pt x="113608" y="49925"/>
                  </a:lnTo>
                  <a:lnTo>
                    <a:pt x="113646" y="49962"/>
                  </a:lnTo>
                  <a:cubicBezTo>
                    <a:pt x="114758" y="51087"/>
                    <a:pt x="115845" y="52224"/>
                    <a:pt x="116895" y="53336"/>
                  </a:cubicBezTo>
                  <a:cubicBezTo>
                    <a:pt x="117282" y="53749"/>
                    <a:pt x="117670" y="54173"/>
                    <a:pt x="118045" y="54586"/>
                  </a:cubicBezTo>
                  <a:cubicBezTo>
                    <a:pt x="118332" y="54898"/>
                    <a:pt x="118619" y="55211"/>
                    <a:pt x="118907" y="55523"/>
                  </a:cubicBezTo>
                  <a:cubicBezTo>
                    <a:pt x="117457" y="57598"/>
                    <a:pt x="115995" y="59597"/>
                    <a:pt x="114558" y="61459"/>
                  </a:cubicBezTo>
                  <a:cubicBezTo>
                    <a:pt x="111971" y="58622"/>
                    <a:pt x="109122" y="55748"/>
                    <a:pt x="106085" y="52911"/>
                  </a:cubicBezTo>
                  <a:cubicBezTo>
                    <a:pt x="107472" y="50937"/>
                    <a:pt x="108859" y="48825"/>
                    <a:pt x="110247" y="46625"/>
                  </a:cubicBezTo>
                  <a:close/>
                  <a:moveTo>
                    <a:pt x="56261" y="52586"/>
                  </a:moveTo>
                  <a:cubicBezTo>
                    <a:pt x="58385" y="53611"/>
                    <a:pt x="60485" y="54673"/>
                    <a:pt x="62497" y="55736"/>
                  </a:cubicBezTo>
                  <a:cubicBezTo>
                    <a:pt x="64496" y="56798"/>
                    <a:pt x="66433" y="57872"/>
                    <a:pt x="68320" y="58960"/>
                  </a:cubicBezTo>
                  <a:cubicBezTo>
                    <a:pt x="67045" y="60397"/>
                    <a:pt x="65746" y="61784"/>
                    <a:pt x="64459" y="63071"/>
                  </a:cubicBezTo>
                  <a:cubicBezTo>
                    <a:pt x="60735" y="61009"/>
                    <a:pt x="56736" y="58985"/>
                    <a:pt x="52562" y="57048"/>
                  </a:cubicBezTo>
                  <a:cubicBezTo>
                    <a:pt x="53486" y="55985"/>
                    <a:pt x="54424" y="54873"/>
                    <a:pt x="55348" y="53724"/>
                  </a:cubicBezTo>
                  <a:lnTo>
                    <a:pt x="55361" y="53724"/>
                  </a:lnTo>
                  <a:lnTo>
                    <a:pt x="55586" y="53449"/>
                  </a:lnTo>
                  <a:cubicBezTo>
                    <a:pt x="55811" y="53161"/>
                    <a:pt x="56036" y="52874"/>
                    <a:pt x="56261" y="52586"/>
                  </a:cubicBezTo>
                  <a:close/>
                  <a:moveTo>
                    <a:pt x="123668" y="48850"/>
                  </a:moveTo>
                  <a:cubicBezTo>
                    <a:pt x="124393" y="49662"/>
                    <a:pt x="125030" y="50399"/>
                    <a:pt x="125618" y="51099"/>
                  </a:cubicBezTo>
                  <a:cubicBezTo>
                    <a:pt x="127605" y="53436"/>
                    <a:pt x="129492" y="55811"/>
                    <a:pt x="131216" y="58135"/>
                  </a:cubicBezTo>
                  <a:cubicBezTo>
                    <a:pt x="129679" y="60334"/>
                    <a:pt x="128117" y="62459"/>
                    <a:pt x="126592" y="64446"/>
                  </a:cubicBezTo>
                  <a:cubicBezTo>
                    <a:pt x="124355" y="61497"/>
                    <a:pt x="121881" y="58485"/>
                    <a:pt x="119232" y="55511"/>
                  </a:cubicBezTo>
                  <a:lnTo>
                    <a:pt x="119232" y="55498"/>
                  </a:lnTo>
                  <a:cubicBezTo>
                    <a:pt x="120694" y="53399"/>
                    <a:pt x="122193" y="51162"/>
                    <a:pt x="123668" y="48850"/>
                  </a:cubicBezTo>
                  <a:close/>
                  <a:moveTo>
                    <a:pt x="72506" y="54261"/>
                  </a:moveTo>
                  <a:cubicBezTo>
                    <a:pt x="75406" y="55985"/>
                    <a:pt x="78192" y="57785"/>
                    <a:pt x="80804" y="59597"/>
                  </a:cubicBezTo>
                  <a:cubicBezTo>
                    <a:pt x="81804" y="60284"/>
                    <a:pt x="82566" y="60822"/>
                    <a:pt x="83279" y="61334"/>
                  </a:cubicBezTo>
                  <a:cubicBezTo>
                    <a:pt x="82029" y="62784"/>
                    <a:pt x="80692" y="64221"/>
                    <a:pt x="79317" y="65620"/>
                  </a:cubicBezTo>
                  <a:cubicBezTo>
                    <a:pt x="77680" y="64483"/>
                    <a:pt x="75943" y="63334"/>
                    <a:pt x="74181" y="62209"/>
                  </a:cubicBezTo>
                  <a:cubicBezTo>
                    <a:pt x="72419" y="61084"/>
                    <a:pt x="70582" y="59972"/>
                    <a:pt x="68720" y="58885"/>
                  </a:cubicBezTo>
                  <a:cubicBezTo>
                    <a:pt x="69970" y="57435"/>
                    <a:pt x="71257" y="55873"/>
                    <a:pt x="72506" y="54261"/>
                  </a:cubicBezTo>
                  <a:close/>
                  <a:moveTo>
                    <a:pt x="22457" y="62184"/>
                  </a:moveTo>
                  <a:cubicBezTo>
                    <a:pt x="23657" y="62534"/>
                    <a:pt x="25206" y="62984"/>
                    <a:pt x="26806" y="63471"/>
                  </a:cubicBezTo>
                  <a:cubicBezTo>
                    <a:pt x="25469" y="64558"/>
                    <a:pt x="24107" y="65583"/>
                    <a:pt x="22745" y="66545"/>
                  </a:cubicBezTo>
                  <a:lnTo>
                    <a:pt x="22745" y="66533"/>
                  </a:lnTo>
                  <a:lnTo>
                    <a:pt x="22707" y="66558"/>
                  </a:lnTo>
                  <a:cubicBezTo>
                    <a:pt x="21870" y="66320"/>
                    <a:pt x="20958" y="66058"/>
                    <a:pt x="19933" y="65783"/>
                  </a:cubicBezTo>
                  <a:cubicBezTo>
                    <a:pt x="20845" y="64621"/>
                    <a:pt x="21682" y="63421"/>
                    <a:pt x="22457" y="62184"/>
                  </a:cubicBezTo>
                  <a:close/>
                  <a:moveTo>
                    <a:pt x="31017" y="60097"/>
                  </a:moveTo>
                  <a:cubicBezTo>
                    <a:pt x="35579" y="61596"/>
                    <a:pt x="39978" y="63221"/>
                    <a:pt x="44076" y="64933"/>
                  </a:cubicBezTo>
                  <a:cubicBezTo>
                    <a:pt x="42789" y="66008"/>
                    <a:pt x="41477" y="67033"/>
                    <a:pt x="40190" y="67982"/>
                  </a:cubicBezTo>
                  <a:cubicBezTo>
                    <a:pt x="39178" y="67570"/>
                    <a:pt x="38128" y="67183"/>
                    <a:pt x="37066" y="66795"/>
                  </a:cubicBezTo>
                  <a:cubicBezTo>
                    <a:pt x="33929" y="65633"/>
                    <a:pt x="30605" y="64508"/>
                    <a:pt x="27218" y="63446"/>
                  </a:cubicBezTo>
                  <a:cubicBezTo>
                    <a:pt x="28493" y="62396"/>
                    <a:pt x="29780" y="61272"/>
                    <a:pt x="31017" y="60097"/>
                  </a:cubicBezTo>
                  <a:close/>
                  <a:moveTo>
                    <a:pt x="87640" y="56435"/>
                  </a:moveTo>
                  <a:cubicBezTo>
                    <a:pt x="91027" y="58960"/>
                    <a:pt x="94226" y="61547"/>
                    <a:pt x="97163" y="64146"/>
                  </a:cubicBezTo>
                  <a:cubicBezTo>
                    <a:pt x="96838" y="64521"/>
                    <a:pt x="96500" y="64896"/>
                    <a:pt x="96175" y="65271"/>
                  </a:cubicBezTo>
                  <a:cubicBezTo>
                    <a:pt x="95138" y="66445"/>
                    <a:pt x="94088" y="67582"/>
                    <a:pt x="93051" y="68645"/>
                  </a:cubicBezTo>
                  <a:cubicBezTo>
                    <a:pt x="91614" y="67407"/>
                    <a:pt x="90089" y="66158"/>
                    <a:pt x="88515" y="64933"/>
                  </a:cubicBezTo>
                  <a:cubicBezTo>
                    <a:pt x="86940" y="63708"/>
                    <a:pt x="85341" y="62496"/>
                    <a:pt x="83679" y="61309"/>
                  </a:cubicBezTo>
                  <a:cubicBezTo>
                    <a:pt x="84678" y="60147"/>
                    <a:pt x="85678" y="58935"/>
                    <a:pt x="86678" y="57673"/>
                  </a:cubicBezTo>
                  <a:cubicBezTo>
                    <a:pt x="87003" y="57273"/>
                    <a:pt x="87328" y="56860"/>
                    <a:pt x="87640" y="56435"/>
                  </a:cubicBezTo>
                  <a:close/>
                  <a:moveTo>
                    <a:pt x="48400" y="61384"/>
                  </a:moveTo>
                  <a:cubicBezTo>
                    <a:pt x="52524" y="63184"/>
                    <a:pt x="56473" y="65083"/>
                    <a:pt x="60147" y="67045"/>
                  </a:cubicBezTo>
                  <a:cubicBezTo>
                    <a:pt x="58860" y="68157"/>
                    <a:pt x="57535" y="69219"/>
                    <a:pt x="56211" y="70194"/>
                  </a:cubicBezTo>
                  <a:cubicBezTo>
                    <a:pt x="55423" y="69794"/>
                    <a:pt x="54561" y="69369"/>
                    <a:pt x="53436" y="68820"/>
                  </a:cubicBezTo>
                  <a:cubicBezTo>
                    <a:pt x="51524" y="67895"/>
                    <a:pt x="49525" y="66983"/>
                    <a:pt x="47488" y="66095"/>
                  </a:cubicBezTo>
                  <a:cubicBezTo>
                    <a:pt x="46476" y="65658"/>
                    <a:pt x="45514" y="65258"/>
                    <a:pt x="44564" y="64858"/>
                  </a:cubicBezTo>
                  <a:cubicBezTo>
                    <a:pt x="45863" y="63771"/>
                    <a:pt x="47151" y="62609"/>
                    <a:pt x="48400" y="61384"/>
                  </a:cubicBezTo>
                  <a:close/>
                  <a:moveTo>
                    <a:pt x="17071" y="69070"/>
                  </a:moveTo>
                  <a:lnTo>
                    <a:pt x="17558" y="69194"/>
                  </a:lnTo>
                  <a:lnTo>
                    <a:pt x="18321" y="69394"/>
                  </a:lnTo>
                  <a:cubicBezTo>
                    <a:pt x="17021" y="70157"/>
                    <a:pt x="15696" y="70894"/>
                    <a:pt x="14359" y="71569"/>
                  </a:cubicBezTo>
                  <a:cubicBezTo>
                    <a:pt x="15296" y="70782"/>
                    <a:pt x="16209" y="69944"/>
                    <a:pt x="17071" y="69070"/>
                  </a:cubicBezTo>
                  <a:close/>
                  <a:moveTo>
                    <a:pt x="101649" y="59010"/>
                  </a:moveTo>
                  <a:cubicBezTo>
                    <a:pt x="104611" y="61721"/>
                    <a:pt x="107397" y="64483"/>
                    <a:pt x="109922" y="67195"/>
                  </a:cubicBezTo>
                  <a:cubicBezTo>
                    <a:pt x="108497" y="68870"/>
                    <a:pt x="107060" y="70469"/>
                    <a:pt x="105648" y="71944"/>
                  </a:cubicBezTo>
                  <a:cubicBezTo>
                    <a:pt x="104398" y="70644"/>
                    <a:pt x="103086" y="69319"/>
                    <a:pt x="101761" y="68020"/>
                  </a:cubicBezTo>
                  <a:cubicBezTo>
                    <a:pt x="100424" y="66720"/>
                    <a:pt x="98987" y="65395"/>
                    <a:pt x="97500" y="64096"/>
                  </a:cubicBezTo>
                  <a:cubicBezTo>
                    <a:pt x="98887" y="62509"/>
                    <a:pt x="100274" y="60797"/>
                    <a:pt x="101649" y="59010"/>
                  </a:cubicBezTo>
                  <a:close/>
                  <a:moveTo>
                    <a:pt x="64496" y="63384"/>
                  </a:moveTo>
                  <a:cubicBezTo>
                    <a:pt x="68195" y="65445"/>
                    <a:pt x="71719" y="67595"/>
                    <a:pt x="74968" y="69769"/>
                  </a:cubicBezTo>
                  <a:cubicBezTo>
                    <a:pt x="73681" y="70907"/>
                    <a:pt x="72344" y="72006"/>
                    <a:pt x="70969" y="73068"/>
                  </a:cubicBezTo>
                  <a:cubicBezTo>
                    <a:pt x="67758" y="70994"/>
                    <a:pt x="64271" y="68957"/>
                    <a:pt x="60610" y="66995"/>
                  </a:cubicBezTo>
                  <a:cubicBezTo>
                    <a:pt x="61909" y="65870"/>
                    <a:pt x="63221" y="64658"/>
                    <a:pt x="64496" y="63384"/>
                  </a:cubicBezTo>
                  <a:close/>
                  <a:moveTo>
                    <a:pt x="22782" y="66770"/>
                  </a:moveTo>
                  <a:cubicBezTo>
                    <a:pt x="27281" y="68070"/>
                    <a:pt x="31605" y="69482"/>
                    <a:pt x="35666" y="70969"/>
                  </a:cubicBezTo>
                  <a:cubicBezTo>
                    <a:pt x="34329" y="71781"/>
                    <a:pt x="32979" y="72544"/>
                    <a:pt x="31617" y="73256"/>
                  </a:cubicBezTo>
                  <a:cubicBezTo>
                    <a:pt x="29305" y="72481"/>
                    <a:pt x="26906" y="71694"/>
                    <a:pt x="24457" y="70957"/>
                  </a:cubicBezTo>
                  <a:cubicBezTo>
                    <a:pt x="23644" y="70719"/>
                    <a:pt x="22807" y="70469"/>
                    <a:pt x="21957" y="70232"/>
                  </a:cubicBezTo>
                  <a:cubicBezTo>
                    <a:pt x="20920" y="69932"/>
                    <a:pt x="19858" y="69644"/>
                    <a:pt x="18783" y="69344"/>
                  </a:cubicBezTo>
                  <a:cubicBezTo>
                    <a:pt x="20133" y="68545"/>
                    <a:pt x="21482" y="67670"/>
                    <a:pt x="22782" y="66770"/>
                  </a:cubicBezTo>
                  <a:close/>
                  <a:moveTo>
                    <a:pt x="114570" y="61871"/>
                  </a:moveTo>
                  <a:cubicBezTo>
                    <a:pt x="115845" y="63284"/>
                    <a:pt x="117095" y="64721"/>
                    <a:pt x="118269" y="66133"/>
                  </a:cubicBezTo>
                  <a:cubicBezTo>
                    <a:pt x="119419" y="67507"/>
                    <a:pt x="120569" y="68945"/>
                    <a:pt x="121694" y="70407"/>
                  </a:cubicBezTo>
                  <a:cubicBezTo>
                    <a:pt x="120194" y="72169"/>
                    <a:pt x="118694" y="73843"/>
                    <a:pt x="117220" y="75418"/>
                  </a:cubicBezTo>
                  <a:cubicBezTo>
                    <a:pt x="115133" y="72694"/>
                    <a:pt x="112796" y="69932"/>
                    <a:pt x="110259" y="67195"/>
                  </a:cubicBezTo>
                  <a:cubicBezTo>
                    <a:pt x="110984" y="66358"/>
                    <a:pt x="111709" y="65470"/>
                    <a:pt x="112421" y="64583"/>
                  </a:cubicBezTo>
                  <a:cubicBezTo>
                    <a:pt x="113146" y="63696"/>
                    <a:pt x="113871" y="62784"/>
                    <a:pt x="114570" y="61871"/>
                  </a:cubicBezTo>
                  <a:close/>
                  <a:moveTo>
                    <a:pt x="40215" y="68257"/>
                  </a:moveTo>
                  <a:cubicBezTo>
                    <a:pt x="44264" y="69844"/>
                    <a:pt x="48150" y="71531"/>
                    <a:pt x="51749" y="73268"/>
                  </a:cubicBezTo>
                  <a:cubicBezTo>
                    <a:pt x="50475" y="74081"/>
                    <a:pt x="49125" y="74868"/>
                    <a:pt x="47725" y="75618"/>
                  </a:cubicBezTo>
                  <a:cubicBezTo>
                    <a:pt x="44126" y="73981"/>
                    <a:pt x="40265" y="72394"/>
                    <a:pt x="36241" y="70907"/>
                  </a:cubicBezTo>
                  <a:cubicBezTo>
                    <a:pt x="37616" y="70044"/>
                    <a:pt x="38953" y="69157"/>
                    <a:pt x="40215" y="68257"/>
                  </a:cubicBezTo>
                  <a:close/>
                  <a:moveTo>
                    <a:pt x="79355" y="65970"/>
                  </a:moveTo>
                  <a:cubicBezTo>
                    <a:pt x="82654" y="68257"/>
                    <a:pt x="85753" y="70607"/>
                    <a:pt x="88577" y="72981"/>
                  </a:cubicBezTo>
                  <a:cubicBezTo>
                    <a:pt x="87215" y="74206"/>
                    <a:pt x="85840" y="75368"/>
                    <a:pt x="84478" y="76443"/>
                  </a:cubicBezTo>
                  <a:cubicBezTo>
                    <a:pt x="81679" y="74181"/>
                    <a:pt x="78617" y="71931"/>
                    <a:pt x="75393" y="69744"/>
                  </a:cubicBezTo>
                  <a:cubicBezTo>
                    <a:pt x="76693" y="68582"/>
                    <a:pt x="78030" y="67307"/>
                    <a:pt x="79355" y="65970"/>
                  </a:cubicBezTo>
                  <a:close/>
                  <a:moveTo>
                    <a:pt x="14059" y="71969"/>
                  </a:moveTo>
                  <a:lnTo>
                    <a:pt x="14072" y="71981"/>
                  </a:lnTo>
                  <a:cubicBezTo>
                    <a:pt x="18496" y="73068"/>
                    <a:pt x="22770" y="74268"/>
                    <a:pt x="26781" y="75555"/>
                  </a:cubicBezTo>
                  <a:cubicBezTo>
                    <a:pt x="25381" y="76180"/>
                    <a:pt x="23969" y="76755"/>
                    <a:pt x="22557" y="77267"/>
                  </a:cubicBezTo>
                  <a:lnTo>
                    <a:pt x="22482" y="77292"/>
                  </a:lnTo>
                  <a:cubicBezTo>
                    <a:pt x="21532" y="77017"/>
                    <a:pt x="20558" y="76730"/>
                    <a:pt x="19570" y="76455"/>
                  </a:cubicBezTo>
                  <a:cubicBezTo>
                    <a:pt x="17446" y="75868"/>
                    <a:pt x="15247" y="75293"/>
                    <a:pt x="13010" y="74756"/>
                  </a:cubicBezTo>
                  <a:lnTo>
                    <a:pt x="10835" y="74256"/>
                  </a:lnTo>
                  <a:cubicBezTo>
                    <a:pt x="11797" y="73593"/>
                    <a:pt x="12747" y="72893"/>
                    <a:pt x="13647" y="72169"/>
                  </a:cubicBezTo>
                  <a:lnTo>
                    <a:pt x="14059" y="71969"/>
                  </a:lnTo>
                  <a:close/>
                  <a:moveTo>
                    <a:pt x="56248" y="70494"/>
                  </a:moveTo>
                  <a:cubicBezTo>
                    <a:pt x="59872" y="72331"/>
                    <a:pt x="63309" y="74268"/>
                    <a:pt x="66483" y="76243"/>
                  </a:cubicBezTo>
                  <a:cubicBezTo>
                    <a:pt x="65146" y="77105"/>
                    <a:pt x="63784" y="77930"/>
                    <a:pt x="62422" y="78679"/>
                  </a:cubicBezTo>
                  <a:cubicBezTo>
                    <a:pt x="60835" y="77742"/>
                    <a:pt x="59160" y="76792"/>
                    <a:pt x="57460" y="75880"/>
                  </a:cubicBezTo>
                  <a:cubicBezTo>
                    <a:pt x="55786" y="74993"/>
                    <a:pt x="54049" y="74106"/>
                    <a:pt x="52274" y="73243"/>
                  </a:cubicBezTo>
                  <a:cubicBezTo>
                    <a:pt x="53599" y="72394"/>
                    <a:pt x="54936" y="71469"/>
                    <a:pt x="56248" y="70494"/>
                  </a:cubicBezTo>
                  <a:close/>
                  <a:moveTo>
                    <a:pt x="126592" y="64746"/>
                  </a:moveTo>
                  <a:cubicBezTo>
                    <a:pt x="128754" y="67620"/>
                    <a:pt x="130779" y="70569"/>
                    <a:pt x="132603" y="73493"/>
                  </a:cubicBezTo>
                  <a:cubicBezTo>
                    <a:pt x="131391" y="74943"/>
                    <a:pt x="130166" y="76343"/>
                    <a:pt x="128967" y="77680"/>
                  </a:cubicBezTo>
                  <a:cubicBezTo>
                    <a:pt x="128667" y="78005"/>
                    <a:pt x="128379" y="78317"/>
                    <a:pt x="128079" y="78642"/>
                  </a:cubicBezTo>
                  <a:lnTo>
                    <a:pt x="127867" y="78867"/>
                  </a:lnTo>
                  <a:cubicBezTo>
                    <a:pt x="126117" y="76080"/>
                    <a:pt x="124155" y="73231"/>
                    <a:pt x="122018" y="70407"/>
                  </a:cubicBezTo>
                  <a:cubicBezTo>
                    <a:pt x="122768" y="69519"/>
                    <a:pt x="123531" y="68595"/>
                    <a:pt x="124280" y="67657"/>
                  </a:cubicBezTo>
                  <a:cubicBezTo>
                    <a:pt x="124755" y="67083"/>
                    <a:pt x="125205" y="66508"/>
                    <a:pt x="125668" y="65920"/>
                  </a:cubicBezTo>
                  <a:cubicBezTo>
                    <a:pt x="125967" y="65533"/>
                    <a:pt x="126267" y="65133"/>
                    <a:pt x="126592" y="64746"/>
                  </a:cubicBezTo>
                  <a:close/>
                  <a:moveTo>
                    <a:pt x="31617" y="73531"/>
                  </a:moveTo>
                  <a:cubicBezTo>
                    <a:pt x="33929" y="74318"/>
                    <a:pt x="36191" y="75155"/>
                    <a:pt x="38353" y="76005"/>
                  </a:cubicBezTo>
                  <a:lnTo>
                    <a:pt x="38340" y="76005"/>
                  </a:lnTo>
                  <a:cubicBezTo>
                    <a:pt x="39053" y="76293"/>
                    <a:pt x="39778" y="76580"/>
                    <a:pt x="40490" y="76867"/>
                  </a:cubicBezTo>
                  <a:cubicBezTo>
                    <a:pt x="41340" y="77217"/>
                    <a:pt x="42177" y="77580"/>
                    <a:pt x="43014" y="77930"/>
                  </a:cubicBezTo>
                  <a:cubicBezTo>
                    <a:pt x="41640" y="78554"/>
                    <a:pt x="40252" y="79142"/>
                    <a:pt x="38865" y="79654"/>
                  </a:cubicBezTo>
                  <a:cubicBezTo>
                    <a:pt x="36129" y="78542"/>
                    <a:pt x="33242" y="77467"/>
                    <a:pt x="30255" y="76430"/>
                  </a:cubicBezTo>
                  <a:cubicBezTo>
                    <a:pt x="29355" y="76118"/>
                    <a:pt x="28443" y="75830"/>
                    <a:pt x="27531" y="75518"/>
                  </a:cubicBezTo>
                  <a:cubicBezTo>
                    <a:pt x="29030" y="74868"/>
                    <a:pt x="30493" y="74118"/>
                    <a:pt x="31617" y="73531"/>
                  </a:cubicBezTo>
                  <a:close/>
                  <a:moveTo>
                    <a:pt x="93076" y="68995"/>
                  </a:moveTo>
                  <a:cubicBezTo>
                    <a:pt x="95238" y="70869"/>
                    <a:pt x="97312" y="72769"/>
                    <a:pt x="99224" y="74668"/>
                  </a:cubicBezTo>
                  <a:cubicBezTo>
                    <a:pt x="99874" y="75305"/>
                    <a:pt x="100474" y="75918"/>
                    <a:pt x="101036" y="76505"/>
                  </a:cubicBezTo>
                  <a:cubicBezTo>
                    <a:pt x="99699" y="77742"/>
                    <a:pt x="98287" y="78979"/>
                    <a:pt x="96825" y="80179"/>
                  </a:cubicBezTo>
                  <a:cubicBezTo>
                    <a:pt x="95013" y="78355"/>
                    <a:pt x="93051" y="76505"/>
                    <a:pt x="91002" y="74706"/>
                  </a:cubicBezTo>
                  <a:cubicBezTo>
                    <a:pt x="90339" y="74118"/>
                    <a:pt x="89664" y="73531"/>
                    <a:pt x="88965" y="72968"/>
                  </a:cubicBezTo>
                  <a:cubicBezTo>
                    <a:pt x="90352" y="71719"/>
                    <a:pt x="91726" y="70382"/>
                    <a:pt x="93076" y="68995"/>
                  </a:cubicBezTo>
                  <a:close/>
                  <a:moveTo>
                    <a:pt x="7199" y="76455"/>
                  </a:moveTo>
                  <a:cubicBezTo>
                    <a:pt x="10835" y="77230"/>
                    <a:pt x="14347" y="78080"/>
                    <a:pt x="17671" y="78979"/>
                  </a:cubicBezTo>
                  <a:cubicBezTo>
                    <a:pt x="16159" y="79467"/>
                    <a:pt x="14609" y="79929"/>
                    <a:pt x="13072" y="80367"/>
                  </a:cubicBezTo>
                  <a:lnTo>
                    <a:pt x="12972" y="80392"/>
                  </a:lnTo>
                  <a:cubicBezTo>
                    <a:pt x="12035" y="80142"/>
                    <a:pt x="11048" y="79917"/>
                    <a:pt x="10085" y="79692"/>
                  </a:cubicBezTo>
                  <a:lnTo>
                    <a:pt x="10048" y="79679"/>
                  </a:lnTo>
                  <a:cubicBezTo>
                    <a:pt x="9236" y="79492"/>
                    <a:pt x="8361" y="79292"/>
                    <a:pt x="7361" y="79079"/>
                  </a:cubicBezTo>
                  <a:cubicBezTo>
                    <a:pt x="6536" y="78604"/>
                    <a:pt x="5649" y="78167"/>
                    <a:pt x="4662" y="77717"/>
                  </a:cubicBezTo>
                  <a:cubicBezTo>
                    <a:pt x="5412" y="77380"/>
                    <a:pt x="6211" y="76992"/>
                    <a:pt x="7199" y="76455"/>
                  </a:cubicBezTo>
                  <a:close/>
                  <a:moveTo>
                    <a:pt x="144838" y="74093"/>
                  </a:moveTo>
                  <a:cubicBezTo>
                    <a:pt x="146849" y="75493"/>
                    <a:pt x="148986" y="76705"/>
                    <a:pt x="151211" y="77730"/>
                  </a:cubicBezTo>
                  <a:cubicBezTo>
                    <a:pt x="149074" y="78704"/>
                    <a:pt x="147024" y="79867"/>
                    <a:pt x="145075" y="81191"/>
                  </a:cubicBezTo>
                  <a:cubicBezTo>
                    <a:pt x="144738" y="80454"/>
                    <a:pt x="144338" y="79592"/>
                    <a:pt x="143913" y="78717"/>
                  </a:cubicBezTo>
                  <a:cubicBezTo>
                    <a:pt x="143563" y="77992"/>
                    <a:pt x="143188" y="77242"/>
                    <a:pt x="142826" y="76518"/>
                  </a:cubicBezTo>
                  <a:cubicBezTo>
                    <a:pt x="143150" y="76130"/>
                    <a:pt x="143475" y="75743"/>
                    <a:pt x="143800" y="75343"/>
                  </a:cubicBezTo>
                  <a:cubicBezTo>
                    <a:pt x="144125" y="74943"/>
                    <a:pt x="144488" y="74506"/>
                    <a:pt x="144838" y="74093"/>
                  </a:cubicBezTo>
                  <a:close/>
                  <a:moveTo>
                    <a:pt x="137527" y="67632"/>
                  </a:moveTo>
                  <a:cubicBezTo>
                    <a:pt x="137664" y="67782"/>
                    <a:pt x="137827" y="67957"/>
                    <a:pt x="138002" y="68145"/>
                  </a:cubicBezTo>
                  <a:cubicBezTo>
                    <a:pt x="139739" y="70957"/>
                    <a:pt x="141326" y="73768"/>
                    <a:pt x="142726" y="76518"/>
                  </a:cubicBezTo>
                  <a:cubicBezTo>
                    <a:pt x="141063" y="78517"/>
                    <a:pt x="139389" y="80441"/>
                    <a:pt x="137752" y="82229"/>
                  </a:cubicBezTo>
                  <a:cubicBezTo>
                    <a:pt x="137389" y="81529"/>
                    <a:pt x="137027" y="80816"/>
                    <a:pt x="136652" y="80129"/>
                  </a:cubicBezTo>
                  <a:cubicBezTo>
                    <a:pt x="135877" y="78667"/>
                    <a:pt x="135040" y="77180"/>
                    <a:pt x="134165" y="75718"/>
                  </a:cubicBezTo>
                  <a:cubicBezTo>
                    <a:pt x="133728" y="74980"/>
                    <a:pt x="133266" y="74231"/>
                    <a:pt x="132816" y="73493"/>
                  </a:cubicBezTo>
                  <a:cubicBezTo>
                    <a:pt x="134365" y="71644"/>
                    <a:pt x="135952" y="69669"/>
                    <a:pt x="137527" y="67632"/>
                  </a:cubicBezTo>
                  <a:close/>
                  <a:moveTo>
                    <a:pt x="70982" y="73368"/>
                  </a:moveTo>
                  <a:cubicBezTo>
                    <a:pt x="74181" y="75443"/>
                    <a:pt x="77193" y="77592"/>
                    <a:pt x="79955" y="79754"/>
                  </a:cubicBezTo>
                  <a:cubicBezTo>
                    <a:pt x="78592" y="80666"/>
                    <a:pt x="77218" y="81529"/>
                    <a:pt x="75843" y="82316"/>
                  </a:cubicBezTo>
                  <a:cubicBezTo>
                    <a:pt x="73106" y="80254"/>
                    <a:pt x="70120" y="78205"/>
                    <a:pt x="66958" y="76230"/>
                  </a:cubicBezTo>
                  <a:cubicBezTo>
                    <a:pt x="68308" y="75343"/>
                    <a:pt x="69657" y="74381"/>
                    <a:pt x="70982" y="73368"/>
                  </a:cubicBezTo>
                  <a:close/>
                  <a:moveTo>
                    <a:pt x="22520" y="77505"/>
                  </a:moveTo>
                  <a:lnTo>
                    <a:pt x="22557" y="77517"/>
                  </a:lnTo>
                  <a:cubicBezTo>
                    <a:pt x="26556" y="78704"/>
                    <a:pt x="30368" y="79992"/>
                    <a:pt x="33929" y="81354"/>
                  </a:cubicBezTo>
                  <a:cubicBezTo>
                    <a:pt x="32529" y="81791"/>
                    <a:pt x="31092" y="82204"/>
                    <a:pt x="29668" y="82603"/>
                  </a:cubicBezTo>
                  <a:cubicBezTo>
                    <a:pt x="26069" y="81329"/>
                    <a:pt x="22232" y="80117"/>
                    <a:pt x="18233" y="79004"/>
                  </a:cubicBezTo>
                  <a:cubicBezTo>
                    <a:pt x="19683" y="78530"/>
                    <a:pt x="21120" y="78030"/>
                    <a:pt x="22520" y="77505"/>
                  </a:cubicBezTo>
                  <a:close/>
                  <a:moveTo>
                    <a:pt x="47713" y="75918"/>
                  </a:moveTo>
                  <a:cubicBezTo>
                    <a:pt x="49525" y="76742"/>
                    <a:pt x="51312" y="77605"/>
                    <a:pt x="53012" y="78480"/>
                  </a:cubicBezTo>
                  <a:cubicBezTo>
                    <a:pt x="54649" y="79317"/>
                    <a:pt x="56248" y="80179"/>
                    <a:pt x="57785" y="81041"/>
                  </a:cubicBezTo>
                  <a:cubicBezTo>
                    <a:pt x="56436" y="81666"/>
                    <a:pt x="55049" y="82254"/>
                    <a:pt x="53686" y="82778"/>
                  </a:cubicBezTo>
                  <a:cubicBezTo>
                    <a:pt x="52887" y="82366"/>
                    <a:pt x="52087" y="81941"/>
                    <a:pt x="51287" y="81529"/>
                  </a:cubicBezTo>
                  <a:cubicBezTo>
                    <a:pt x="49625" y="80679"/>
                    <a:pt x="47888" y="79829"/>
                    <a:pt x="46101" y="79029"/>
                  </a:cubicBezTo>
                  <a:cubicBezTo>
                    <a:pt x="45439" y="78717"/>
                    <a:pt x="44564" y="78330"/>
                    <a:pt x="43652" y="77930"/>
                  </a:cubicBezTo>
                  <a:cubicBezTo>
                    <a:pt x="45014" y="77305"/>
                    <a:pt x="46376" y="76630"/>
                    <a:pt x="47713" y="75918"/>
                  </a:cubicBezTo>
                  <a:close/>
                  <a:moveTo>
                    <a:pt x="105648" y="72331"/>
                  </a:moveTo>
                  <a:cubicBezTo>
                    <a:pt x="108110" y="74955"/>
                    <a:pt x="110397" y="77605"/>
                    <a:pt x="112446" y="80229"/>
                  </a:cubicBezTo>
                  <a:cubicBezTo>
                    <a:pt x="111709" y="80916"/>
                    <a:pt x="110971" y="81604"/>
                    <a:pt x="110247" y="82241"/>
                  </a:cubicBezTo>
                  <a:cubicBezTo>
                    <a:pt x="109522" y="82891"/>
                    <a:pt x="108797" y="83516"/>
                    <a:pt x="108072" y="84116"/>
                  </a:cubicBezTo>
                  <a:cubicBezTo>
                    <a:pt x="107072" y="82853"/>
                    <a:pt x="106010" y="81579"/>
                    <a:pt x="104898" y="80317"/>
                  </a:cubicBezTo>
                  <a:cubicBezTo>
                    <a:pt x="103786" y="79042"/>
                    <a:pt x="102611" y="77767"/>
                    <a:pt x="101399" y="76518"/>
                  </a:cubicBezTo>
                  <a:cubicBezTo>
                    <a:pt x="102474" y="75518"/>
                    <a:pt x="103561" y="74468"/>
                    <a:pt x="104636" y="73381"/>
                  </a:cubicBezTo>
                  <a:cubicBezTo>
                    <a:pt x="104973" y="73031"/>
                    <a:pt x="105310" y="72681"/>
                    <a:pt x="105648" y="72331"/>
                  </a:cubicBezTo>
                  <a:close/>
                  <a:moveTo>
                    <a:pt x="12960" y="80579"/>
                  </a:moveTo>
                  <a:lnTo>
                    <a:pt x="13072" y="80616"/>
                  </a:lnTo>
                  <a:cubicBezTo>
                    <a:pt x="17046" y="81616"/>
                    <a:pt x="20870" y="82716"/>
                    <a:pt x="24432" y="83891"/>
                  </a:cubicBezTo>
                  <a:cubicBezTo>
                    <a:pt x="23082" y="84191"/>
                    <a:pt x="21645" y="84503"/>
                    <a:pt x="20058" y="84815"/>
                  </a:cubicBezTo>
                  <a:lnTo>
                    <a:pt x="19958" y="84828"/>
                  </a:lnTo>
                  <a:cubicBezTo>
                    <a:pt x="19220" y="84603"/>
                    <a:pt x="18296" y="84328"/>
                    <a:pt x="17321" y="84053"/>
                  </a:cubicBezTo>
                  <a:cubicBezTo>
                    <a:pt x="15871" y="83641"/>
                    <a:pt x="14372" y="83241"/>
                    <a:pt x="13222" y="82953"/>
                  </a:cubicBezTo>
                  <a:cubicBezTo>
                    <a:pt x="12472" y="82353"/>
                    <a:pt x="11672" y="81766"/>
                    <a:pt x="10773" y="81166"/>
                  </a:cubicBezTo>
                  <a:lnTo>
                    <a:pt x="11535" y="80966"/>
                  </a:lnTo>
                  <a:cubicBezTo>
                    <a:pt x="11997" y="80841"/>
                    <a:pt x="12485" y="80716"/>
                    <a:pt x="12960" y="80579"/>
                  </a:cubicBezTo>
                  <a:close/>
                  <a:moveTo>
                    <a:pt x="38865" y="79917"/>
                  </a:moveTo>
                  <a:lnTo>
                    <a:pt x="38853" y="79929"/>
                  </a:lnTo>
                  <a:cubicBezTo>
                    <a:pt x="42377" y="81366"/>
                    <a:pt x="45726" y="82891"/>
                    <a:pt x="48850" y="84490"/>
                  </a:cubicBezTo>
                  <a:cubicBezTo>
                    <a:pt x="47476" y="84915"/>
                    <a:pt x="46063" y="85328"/>
                    <a:pt x="44676" y="85690"/>
                  </a:cubicBezTo>
                  <a:cubicBezTo>
                    <a:pt x="41565" y="84191"/>
                    <a:pt x="38190" y="82741"/>
                    <a:pt x="34666" y="81379"/>
                  </a:cubicBezTo>
                  <a:cubicBezTo>
                    <a:pt x="36079" y="80929"/>
                    <a:pt x="37491" y="80441"/>
                    <a:pt x="38865" y="79917"/>
                  </a:cubicBezTo>
                  <a:close/>
                  <a:moveTo>
                    <a:pt x="84478" y="76767"/>
                  </a:moveTo>
                  <a:cubicBezTo>
                    <a:pt x="87190" y="78979"/>
                    <a:pt x="89789" y="81304"/>
                    <a:pt x="92214" y="83678"/>
                  </a:cubicBezTo>
                  <a:cubicBezTo>
                    <a:pt x="90827" y="84640"/>
                    <a:pt x="89415" y="85553"/>
                    <a:pt x="88027" y="86390"/>
                  </a:cubicBezTo>
                  <a:cubicBezTo>
                    <a:pt x="85603" y="84066"/>
                    <a:pt x="83029" y="81841"/>
                    <a:pt x="80392" y="79767"/>
                  </a:cubicBezTo>
                  <a:cubicBezTo>
                    <a:pt x="81742" y="78842"/>
                    <a:pt x="83116" y="77830"/>
                    <a:pt x="84478" y="76767"/>
                  </a:cubicBezTo>
                  <a:close/>
                  <a:moveTo>
                    <a:pt x="62434" y="78992"/>
                  </a:moveTo>
                  <a:cubicBezTo>
                    <a:pt x="64034" y="79929"/>
                    <a:pt x="65583" y="80904"/>
                    <a:pt x="67058" y="81879"/>
                  </a:cubicBezTo>
                  <a:cubicBezTo>
                    <a:pt x="68495" y="82816"/>
                    <a:pt x="69895" y="83791"/>
                    <a:pt x="71232" y="84765"/>
                  </a:cubicBezTo>
                  <a:cubicBezTo>
                    <a:pt x="69870" y="85415"/>
                    <a:pt x="68483" y="86028"/>
                    <a:pt x="67120" y="86577"/>
                  </a:cubicBezTo>
                  <a:cubicBezTo>
                    <a:pt x="65571" y="85503"/>
                    <a:pt x="63946" y="84428"/>
                    <a:pt x="62259" y="83378"/>
                  </a:cubicBezTo>
                  <a:lnTo>
                    <a:pt x="61997" y="83216"/>
                  </a:lnTo>
                  <a:cubicBezTo>
                    <a:pt x="61522" y="82916"/>
                    <a:pt x="61022" y="82616"/>
                    <a:pt x="60535" y="82328"/>
                  </a:cubicBezTo>
                  <a:cubicBezTo>
                    <a:pt x="59847" y="81916"/>
                    <a:pt x="59122" y="81491"/>
                    <a:pt x="58373" y="81079"/>
                  </a:cubicBezTo>
                  <a:cubicBezTo>
                    <a:pt x="59822" y="80392"/>
                    <a:pt x="61147" y="79717"/>
                    <a:pt x="62434" y="78992"/>
                  </a:cubicBezTo>
                  <a:close/>
                  <a:moveTo>
                    <a:pt x="29648" y="82868"/>
                  </a:moveTo>
                  <a:cubicBezTo>
                    <a:pt x="33170" y="84117"/>
                    <a:pt x="36518" y="85478"/>
                    <a:pt x="39628" y="86890"/>
                  </a:cubicBezTo>
                  <a:cubicBezTo>
                    <a:pt x="38315" y="87165"/>
                    <a:pt x="36916" y="87440"/>
                    <a:pt x="35379" y="87715"/>
                  </a:cubicBezTo>
                  <a:cubicBezTo>
                    <a:pt x="32954" y="86690"/>
                    <a:pt x="30368" y="85678"/>
                    <a:pt x="27706" y="84728"/>
                  </a:cubicBezTo>
                  <a:cubicBezTo>
                    <a:pt x="27031" y="84490"/>
                    <a:pt x="26294" y="84240"/>
                    <a:pt x="25381" y="83928"/>
                  </a:cubicBezTo>
                  <a:cubicBezTo>
                    <a:pt x="26816" y="83591"/>
                    <a:pt x="28251" y="83242"/>
                    <a:pt x="29648" y="82868"/>
                  </a:cubicBezTo>
                  <a:close/>
                  <a:moveTo>
                    <a:pt x="117207" y="75818"/>
                  </a:moveTo>
                  <a:cubicBezTo>
                    <a:pt x="118244" y="77167"/>
                    <a:pt x="119244" y="78542"/>
                    <a:pt x="120194" y="79892"/>
                  </a:cubicBezTo>
                  <a:cubicBezTo>
                    <a:pt x="121131" y="81229"/>
                    <a:pt x="122043" y="82603"/>
                    <a:pt x="122893" y="83953"/>
                  </a:cubicBezTo>
                  <a:cubicBezTo>
                    <a:pt x="121369" y="85440"/>
                    <a:pt x="119844" y="86840"/>
                    <a:pt x="118357" y="88139"/>
                  </a:cubicBezTo>
                  <a:cubicBezTo>
                    <a:pt x="117520" y="86827"/>
                    <a:pt x="116645" y="85515"/>
                    <a:pt x="115733" y="84215"/>
                  </a:cubicBezTo>
                  <a:cubicBezTo>
                    <a:pt x="114808" y="82903"/>
                    <a:pt x="113808" y="81566"/>
                    <a:pt x="112783" y="80254"/>
                  </a:cubicBezTo>
                  <a:cubicBezTo>
                    <a:pt x="114183" y="78942"/>
                    <a:pt x="115633" y="77480"/>
                    <a:pt x="117207" y="75818"/>
                  </a:cubicBezTo>
                  <a:close/>
                  <a:moveTo>
                    <a:pt x="19908" y="85015"/>
                  </a:moveTo>
                  <a:lnTo>
                    <a:pt x="19908" y="85028"/>
                  </a:lnTo>
                  <a:lnTo>
                    <a:pt x="20045" y="85065"/>
                  </a:lnTo>
                  <a:cubicBezTo>
                    <a:pt x="23594" y="86152"/>
                    <a:pt x="26981" y="87327"/>
                    <a:pt x="30130" y="88564"/>
                  </a:cubicBezTo>
                  <a:cubicBezTo>
                    <a:pt x="28531" y="88802"/>
                    <a:pt x="26968" y="89014"/>
                    <a:pt x="25756" y="89177"/>
                  </a:cubicBezTo>
                  <a:lnTo>
                    <a:pt x="25681" y="89189"/>
                  </a:lnTo>
                  <a:cubicBezTo>
                    <a:pt x="22907" y="88177"/>
                    <a:pt x="19983" y="87215"/>
                    <a:pt x="16996" y="86340"/>
                  </a:cubicBezTo>
                  <a:cubicBezTo>
                    <a:pt x="16784" y="86115"/>
                    <a:pt x="16571" y="85915"/>
                    <a:pt x="16334" y="85690"/>
                  </a:cubicBezTo>
                  <a:cubicBezTo>
                    <a:pt x="17521" y="85465"/>
                    <a:pt x="18733" y="85253"/>
                    <a:pt x="19908" y="85015"/>
                  </a:cubicBezTo>
                  <a:close/>
                  <a:moveTo>
                    <a:pt x="53674" y="83066"/>
                  </a:moveTo>
                  <a:cubicBezTo>
                    <a:pt x="56773" y="84740"/>
                    <a:pt x="59697" y="86502"/>
                    <a:pt x="62372" y="88289"/>
                  </a:cubicBezTo>
                  <a:cubicBezTo>
                    <a:pt x="61059" y="88727"/>
                    <a:pt x="59747" y="89102"/>
                    <a:pt x="58210" y="89502"/>
                  </a:cubicBezTo>
                  <a:cubicBezTo>
                    <a:pt x="55473" y="87765"/>
                    <a:pt x="52562" y="86090"/>
                    <a:pt x="49538" y="84540"/>
                  </a:cubicBezTo>
                  <a:cubicBezTo>
                    <a:pt x="50950" y="84078"/>
                    <a:pt x="52349" y="83578"/>
                    <a:pt x="53674" y="83066"/>
                  </a:cubicBezTo>
                  <a:close/>
                  <a:moveTo>
                    <a:pt x="19883" y="89589"/>
                  </a:moveTo>
                  <a:lnTo>
                    <a:pt x="20783" y="89876"/>
                  </a:lnTo>
                  <a:lnTo>
                    <a:pt x="20158" y="89951"/>
                  </a:lnTo>
                  <a:lnTo>
                    <a:pt x="19883" y="89589"/>
                  </a:lnTo>
                  <a:close/>
                  <a:moveTo>
                    <a:pt x="96800" y="80529"/>
                  </a:moveTo>
                  <a:cubicBezTo>
                    <a:pt x="99087" y="82841"/>
                    <a:pt x="101299" y="85303"/>
                    <a:pt x="103348" y="87840"/>
                  </a:cubicBezTo>
                  <a:cubicBezTo>
                    <a:pt x="101911" y="88864"/>
                    <a:pt x="100474" y="89839"/>
                    <a:pt x="99062" y="90726"/>
                  </a:cubicBezTo>
                  <a:cubicBezTo>
                    <a:pt x="97600" y="88952"/>
                    <a:pt x="95988" y="87152"/>
                    <a:pt x="94288" y="85390"/>
                  </a:cubicBezTo>
                  <a:cubicBezTo>
                    <a:pt x="93726" y="84815"/>
                    <a:pt x="93176" y="84253"/>
                    <a:pt x="92614" y="83691"/>
                  </a:cubicBezTo>
                  <a:cubicBezTo>
                    <a:pt x="94001" y="82716"/>
                    <a:pt x="95413" y="81654"/>
                    <a:pt x="96800" y="80529"/>
                  </a:cubicBezTo>
                  <a:close/>
                  <a:moveTo>
                    <a:pt x="75831" y="82628"/>
                  </a:moveTo>
                  <a:cubicBezTo>
                    <a:pt x="77205" y="83666"/>
                    <a:pt x="78530" y="84740"/>
                    <a:pt x="79805" y="85803"/>
                  </a:cubicBezTo>
                  <a:cubicBezTo>
                    <a:pt x="81042" y="86840"/>
                    <a:pt x="82241" y="87890"/>
                    <a:pt x="83366" y="88952"/>
                  </a:cubicBezTo>
                  <a:cubicBezTo>
                    <a:pt x="82004" y="89639"/>
                    <a:pt x="80604" y="90289"/>
                    <a:pt x="79230" y="90876"/>
                  </a:cubicBezTo>
                  <a:cubicBezTo>
                    <a:pt x="78068" y="89839"/>
                    <a:pt x="76843" y="88789"/>
                    <a:pt x="75581" y="87765"/>
                  </a:cubicBezTo>
                  <a:cubicBezTo>
                    <a:pt x="74356" y="86765"/>
                    <a:pt x="73056" y="85778"/>
                    <a:pt x="71719" y="84803"/>
                  </a:cubicBezTo>
                  <a:cubicBezTo>
                    <a:pt x="73094" y="84141"/>
                    <a:pt x="74468" y="83403"/>
                    <a:pt x="75831" y="82628"/>
                  </a:cubicBezTo>
                  <a:close/>
                  <a:moveTo>
                    <a:pt x="44651" y="85953"/>
                  </a:moveTo>
                  <a:cubicBezTo>
                    <a:pt x="46238" y="86727"/>
                    <a:pt x="47800" y="87515"/>
                    <a:pt x="49275" y="88327"/>
                  </a:cubicBezTo>
                  <a:cubicBezTo>
                    <a:pt x="50675" y="89089"/>
                    <a:pt x="52024" y="89864"/>
                    <a:pt x="53324" y="90651"/>
                  </a:cubicBezTo>
                  <a:cubicBezTo>
                    <a:pt x="51824" y="90951"/>
                    <a:pt x="50450" y="91214"/>
                    <a:pt x="49138" y="91426"/>
                  </a:cubicBezTo>
                  <a:cubicBezTo>
                    <a:pt x="48463" y="91039"/>
                    <a:pt x="47750" y="90639"/>
                    <a:pt x="47038" y="90251"/>
                  </a:cubicBezTo>
                  <a:cubicBezTo>
                    <a:pt x="44964" y="89127"/>
                    <a:pt x="42752" y="88027"/>
                    <a:pt x="40452" y="86977"/>
                  </a:cubicBezTo>
                  <a:cubicBezTo>
                    <a:pt x="41865" y="86652"/>
                    <a:pt x="43277" y="86315"/>
                    <a:pt x="44651" y="85953"/>
                  </a:cubicBezTo>
                  <a:close/>
                  <a:moveTo>
                    <a:pt x="137714" y="82516"/>
                  </a:moveTo>
                  <a:cubicBezTo>
                    <a:pt x="138352" y="83778"/>
                    <a:pt x="138927" y="84990"/>
                    <a:pt x="139351" y="85928"/>
                  </a:cubicBezTo>
                  <a:lnTo>
                    <a:pt x="139339" y="85928"/>
                  </a:lnTo>
                  <a:cubicBezTo>
                    <a:pt x="137602" y="87652"/>
                    <a:pt x="136002" y="89539"/>
                    <a:pt x="134603" y="91564"/>
                  </a:cubicBezTo>
                  <a:cubicBezTo>
                    <a:pt x="134303" y="90914"/>
                    <a:pt x="134015" y="90289"/>
                    <a:pt x="133728" y="89677"/>
                  </a:cubicBezTo>
                  <a:cubicBezTo>
                    <a:pt x="133428" y="89064"/>
                    <a:pt x="133091" y="88364"/>
                    <a:pt x="132753" y="87690"/>
                  </a:cubicBezTo>
                  <a:cubicBezTo>
                    <a:pt x="134390" y="86065"/>
                    <a:pt x="136052" y="84328"/>
                    <a:pt x="137714" y="82516"/>
                  </a:cubicBezTo>
                  <a:close/>
                  <a:moveTo>
                    <a:pt x="127829" y="79292"/>
                  </a:moveTo>
                  <a:cubicBezTo>
                    <a:pt x="129579" y="82091"/>
                    <a:pt x="131166" y="84903"/>
                    <a:pt x="132541" y="87652"/>
                  </a:cubicBezTo>
                  <a:cubicBezTo>
                    <a:pt x="130954" y="89227"/>
                    <a:pt x="129367" y="90726"/>
                    <a:pt x="127792" y="92101"/>
                  </a:cubicBezTo>
                  <a:cubicBezTo>
                    <a:pt x="126467" y="89427"/>
                    <a:pt x="124930" y="86702"/>
                    <a:pt x="123231" y="84003"/>
                  </a:cubicBezTo>
                  <a:cubicBezTo>
                    <a:pt x="124743" y="82528"/>
                    <a:pt x="126292" y="80941"/>
                    <a:pt x="127829" y="79292"/>
                  </a:cubicBezTo>
                  <a:close/>
                  <a:moveTo>
                    <a:pt x="35354" y="87965"/>
                  </a:moveTo>
                  <a:lnTo>
                    <a:pt x="35354" y="87977"/>
                  </a:lnTo>
                  <a:cubicBezTo>
                    <a:pt x="38440" y="89302"/>
                    <a:pt x="41365" y="90701"/>
                    <a:pt x="44051" y="92151"/>
                  </a:cubicBezTo>
                  <a:cubicBezTo>
                    <a:pt x="42652" y="92338"/>
                    <a:pt x="41227" y="92488"/>
                    <a:pt x="39803" y="92626"/>
                  </a:cubicBezTo>
                  <a:cubicBezTo>
                    <a:pt x="37103" y="91251"/>
                    <a:pt x="34179" y="89926"/>
                    <a:pt x="31092" y="88689"/>
                  </a:cubicBezTo>
                  <a:cubicBezTo>
                    <a:pt x="32517" y="88452"/>
                    <a:pt x="33954" y="88214"/>
                    <a:pt x="35354" y="87965"/>
                  </a:cubicBezTo>
                  <a:close/>
                  <a:moveTo>
                    <a:pt x="25594" y="89364"/>
                  </a:moveTo>
                  <a:lnTo>
                    <a:pt x="25594" y="89377"/>
                  </a:lnTo>
                  <a:lnTo>
                    <a:pt x="25731" y="89427"/>
                  </a:lnTo>
                  <a:cubicBezTo>
                    <a:pt x="28880" y="90589"/>
                    <a:pt x="31855" y="91826"/>
                    <a:pt x="34591" y="93126"/>
                  </a:cubicBezTo>
                  <a:cubicBezTo>
                    <a:pt x="33292" y="93238"/>
                    <a:pt x="31892" y="93351"/>
                    <a:pt x="30293" y="93463"/>
                  </a:cubicBezTo>
                  <a:lnTo>
                    <a:pt x="30218" y="93463"/>
                  </a:lnTo>
                  <a:cubicBezTo>
                    <a:pt x="28830" y="92851"/>
                    <a:pt x="27356" y="92238"/>
                    <a:pt x="25844" y="91651"/>
                  </a:cubicBezTo>
                  <a:cubicBezTo>
                    <a:pt x="24332" y="91051"/>
                    <a:pt x="22745" y="90476"/>
                    <a:pt x="21120" y="89914"/>
                  </a:cubicBezTo>
                  <a:cubicBezTo>
                    <a:pt x="22632" y="89739"/>
                    <a:pt x="24132" y="89552"/>
                    <a:pt x="25594" y="89364"/>
                  </a:cubicBezTo>
                  <a:close/>
                  <a:moveTo>
                    <a:pt x="67058" y="86865"/>
                  </a:moveTo>
                  <a:cubicBezTo>
                    <a:pt x="68420" y="87827"/>
                    <a:pt x="69757" y="88802"/>
                    <a:pt x="71007" y="89789"/>
                  </a:cubicBezTo>
                  <a:cubicBezTo>
                    <a:pt x="72207" y="90726"/>
                    <a:pt x="73381" y="91689"/>
                    <a:pt x="74493" y="92651"/>
                  </a:cubicBezTo>
                  <a:cubicBezTo>
                    <a:pt x="73281" y="93063"/>
                    <a:pt x="71944" y="93463"/>
                    <a:pt x="70332" y="93900"/>
                  </a:cubicBezTo>
                  <a:cubicBezTo>
                    <a:pt x="69407" y="93126"/>
                    <a:pt x="68370" y="92301"/>
                    <a:pt x="67158" y="91389"/>
                  </a:cubicBezTo>
                  <a:lnTo>
                    <a:pt x="66196" y="90664"/>
                  </a:lnTo>
                  <a:cubicBezTo>
                    <a:pt x="65096" y="89852"/>
                    <a:pt x="64021" y="89102"/>
                    <a:pt x="62934" y="88364"/>
                  </a:cubicBezTo>
                  <a:cubicBezTo>
                    <a:pt x="64346" y="87902"/>
                    <a:pt x="65733" y="87402"/>
                    <a:pt x="67058" y="86865"/>
                  </a:cubicBezTo>
                  <a:close/>
                  <a:moveTo>
                    <a:pt x="22082" y="92626"/>
                  </a:moveTo>
                  <a:lnTo>
                    <a:pt x="22082" y="92626"/>
                  </a:lnTo>
                  <a:cubicBezTo>
                    <a:pt x="23432" y="93126"/>
                    <a:pt x="24457" y="93526"/>
                    <a:pt x="25394" y="93900"/>
                  </a:cubicBezTo>
                  <a:lnTo>
                    <a:pt x="23007" y="94088"/>
                  </a:lnTo>
                  <a:lnTo>
                    <a:pt x="22682" y="93563"/>
                  </a:lnTo>
                  <a:cubicBezTo>
                    <a:pt x="22482" y="93251"/>
                    <a:pt x="22282" y="92938"/>
                    <a:pt x="22082" y="92626"/>
                  </a:cubicBezTo>
                  <a:close/>
                  <a:moveTo>
                    <a:pt x="108035" y="84490"/>
                  </a:moveTo>
                  <a:cubicBezTo>
                    <a:pt x="109034" y="85753"/>
                    <a:pt x="109997" y="87040"/>
                    <a:pt x="110896" y="88289"/>
                  </a:cubicBezTo>
                  <a:cubicBezTo>
                    <a:pt x="111796" y="89552"/>
                    <a:pt x="112658" y="90839"/>
                    <a:pt x="113458" y="92088"/>
                  </a:cubicBezTo>
                  <a:cubicBezTo>
                    <a:pt x="111834" y="93326"/>
                    <a:pt x="110384" y="94350"/>
                    <a:pt x="109047" y="95213"/>
                  </a:cubicBezTo>
                  <a:cubicBezTo>
                    <a:pt x="107397" y="92688"/>
                    <a:pt x="105623" y="90226"/>
                    <a:pt x="103723" y="87877"/>
                  </a:cubicBezTo>
                  <a:cubicBezTo>
                    <a:pt x="105148" y="86827"/>
                    <a:pt x="106598" y="85690"/>
                    <a:pt x="108035" y="84490"/>
                  </a:cubicBezTo>
                  <a:close/>
                  <a:moveTo>
                    <a:pt x="88002" y="86702"/>
                  </a:moveTo>
                  <a:cubicBezTo>
                    <a:pt x="88565" y="87252"/>
                    <a:pt x="89140" y="87815"/>
                    <a:pt x="89689" y="88364"/>
                  </a:cubicBezTo>
                  <a:cubicBezTo>
                    <a:pt x="90814" y="89514"/>
                    <a:pt x="91914" y="90689"/>
                    <a:pt x="92939" y="91838"/>
                  </a:cubicBezTo>
                  <a:cubicBezTo>
                    <a:pt x="93413" y="92376"/>
                    <a:pt x="93876" y="92926"/>
                    <a:pt x="94351" y="93463"/>
                  </a:cubicBezTo>
                  <a:cubicBezTo>
                    <a:pt x="92926" y="94213"/>
                    <a:pt x="91489" y="94900"/>
                    <a:pt x="90077" y="95525"/>
                  </a:cubicBezTo>
                  <a:lnTo>
                    <a:pt x="90077" y="95537"/>
                  </a:lnTo>
                  <a:cubicBezTo>
                    <a:pt x="88102" y="93251"/>
                    <a:pt x="86015" y="91076"/>
                    <a:pt x="83816" y="89014"/>
                  </a:cubicBezTo>
                  <a:cubicBezTo>
                    <a:pt x="85353" y="88239"/>
                    <a:pt x="86728" y="87477"/>
                    <a:pt x="88002" y="86702"/>
                  </a:cubicBezTo>
                  <a:close/>
                  <a:moveTo>
                    <a:pt x="58164" y="89791"/>
                  </a:moveTo>
                  <a:cubicBezTo>
                    <a:pt x="59462" y="90615"/>
                    <a:pt x="60786" y="91502"/>
                    <a:pt x="62097" y="92438"/>
                  </a:cubicBezTo>
                  <a:cubicBezTo>
                    <a:pt x="63334" y="93326"/>
                    <a:pt x="64484" y="94200"/>
                    <a:pt x="65533" y="95038"/>
                  </a:cubicBezTo>
                  <a:cubicBezTo>
                    <a:pt x="64209" y="95313"/>
                    <a:pt x="62847" y="95562"/>
                    <a:pt x="61359" y="95812"/>
                  </a:cubicBezTo>
                  <a:cubicBezTo>
                    <a:pt x="58985" y="94000"/>
                    <a:pt x="56511" y="92326"/>
                    <a:pt x="53974" y="90776"/>
                  </a:cubicBezTo>
                  <a:cubicBezTo>
                    <a:pt x="55370" y="90465"/>
                    <a:pt x="56780" y="90140"/>
                    <a:pt x="58164" y="89791"/>
                  </a:cubicBezTo>
                  <a:close/>
                  <a:moveTo>
                    <a:pt x="49050" y="91689"/>
                  </a:moveTo>
                  <a:cubicBezTo>
                    <a:pt x="51587" y="93163"/>
                    <a:pt x="54049" y="94763"/>
                    <a:pt x="56423" y="96475"/>
                  </a:cubicBezTo>
                  <a:cubicBezTo>
                    <a:pt x="55074" y="96637"/>
                    <a:pt x="53686" y="96762"/>
                    <a:pt x="52312" y="96875"/>
                  </a:cubicBezTo>
                  <a:cubicBezTo>
                    <a:pt x="49912" y="95225"/>
                    <a:pt x="47438" y="93700"/>
                    <a:pt x="44889" y="92301"/>
                  </a:cubicBezTo>
                  <a:cubicBezTo>
                    <a:pt x="46276" y="92126"/>
                    <a:pt x="47675" y="91926"/>
                    <a:pt x="49050" y="91689"/>
                  </a:cubicBezTo>
                  <a:close/>
                  <a:moveTo>
                    <a:pt x="39828" y="92901"/>
                  </a:moveTo>
                  <a:cubicBezTo>
                    <a:pt x="42389" y="94213"/>
                    <a:pt x="44901" y="95650"/>
                    <a:pt x="47326" y="97225"/>
                  </a:cubicBezTo>
                  <a:cubicBezTo>
                    <a:pt x="45913" y="97300"/>
                    <a:pt x="44514" y="97362"/>
                    <a:pt x="43102" y="97424"/>
                  </a:cubicBezTo>
                  <a:cubicBezTo>
                    <a:pt x="40652" y="95925"/>
                    <a:pt x="38128" y="94550"/>
                    <a:pt x="35554" y="93301"/>
                  </a:cubicBezTo>
                  <a:cubicBezTo>
                    <a:pt x="37216" y="93151"/>
                    <a:pt x="38578" y="93026"/>
                    <a:pt x="39828" y="92901"/>
                  </a:cubicBezTo>
                  <a:close/>
                  <a:moveTo>
                    <a:pt x="30118" y="93638"/>
                  </a:moveTo>
                  <a:lnTo>
                    <a:pt x="30255" y="93700"/>
                  </a:lnTo>
                  <a:cubicBezTo>
                    <a:pt x="31705" y="94350"/>
                    <a:pt x="33129" y="95025"/>
                    <a:pt x="34466" y="95712"/>
                  </a:cubicBezTo>
                  <a:cubicBezTo>
                    <a:pt x="35666" y="96325"/>
                    <a:pt x="36841" y="96962"/>
                    <a:pt x="37953" y="97587"/>
                  </a:cubicBezTo>
                  <a:lnTo>
                    <a:pt x="33654" y="97712"/>
                  </a:lnTo>
                  <a:cubicBezTo>
                    <a:pt x="33054" y="97387"/>
                    <a:pt x="32454" y="97075"/>
                    <a:pt x="31892" y="96775"/>
                  </a:cubicBezTo>
                  <a:cubicBezTo>
                    <a:pt x="29955" y="95800"/>
                    <a:pt x="27881" y="94850"/>
                    <a:pt x="25719" y="93950"/>
                  </a:cubicBezTo>
                  <a:lnTo>
                    <a:pt x="30118" y="93638"/>
                  </a:lnTo>
                  <a:close/>
                  <a:moveTo>
                    <a:pt x="23869" y="95637"/>
                  </a:moveTo>
                  <a:lnTo>
                    <a:pt x="23869" y="95637"/>
                  </a:lnTo>
                  <a:cubicBezTo>
                    <a:pt x="25044" y="96137"/>
                    <a:pt x="26094" y="96600"/>
                    <a:pt x="27093" y="97062"/>
                  </a:cubicBezTo>
                  <a:cubicBezTo>
                    <a:pt x="27593" y="97300"/>
                    <a:pt x="28231" y="97612"/>
                    <a:pt x="28893" y="97937"/>
                  </a:cubicBezTo>
                  <a:cubicBezTo>
                    <a:pt x="27643" y="97974"/>
                    <a:pt x="26369" y="98037"/>
                    <a:pt x="25106" y="98099"/>
                  </a:cubicBezTo>
                  <a:cubicBezTo>
                    <a:pt x="24719" y="97262"/>
                    <a:pt x="24307" y="96437"/>
                    <a:pt x="23869" y="95637"/>
                  </a:cubicBezTo>
                  <a:close/>
                  <a:moveTo>
                    <a:pt x="79142" y="91176"/>
                  </a:moveTo>
                  <a:cubicBezTo>
                    <a:pt x="81317" y="93138"/>
                    <a:pt x="83391" y="95225"/>
                    <a:pt x="85353" y="97412"/>
                  </a:cubicBezTo>
                  <a:cubicBezTo>
                    <a:pt x="84128" y="97862"/>
                    <a:pt x="82766" y="98299"/>
                    <a:pt x="81179" y="98749"/>
                  </a:cubicBezTo>
                  <a:cubicBezTo>
                    <a:pt x="80717" y="98249"/>
                    <a:pt x="80242" y="97737"/>
                    <a:pt x="79755" y="97225"/>
                  </a:cubicBezTo>
                  <a:cubicBezTo>
                    <a:pt x="78742" y="96200"/>
                    <a:pt x="77668" y="95150"/>
                    <a:pt x="76555" y="94125"/>
                  </a:cubicBezTo>
                  <a:cubicBezTo>
                    <a:pt x="76031" y="93638"/>
                    <a:pt x="75493" y="93163"/>
                    <a:pt x="75018" y="92738"/>
                  </a:cubicBezTo>
                  <a:cubicBezTo>
                    <a:pt x="76393" y="92263"/>
                    <a:pt x="77780" y="91738"/>
                    <a:pt x="79142" y="91176"/>
                  </a:cubicBezTo>
                  <a:close/>
                  <a:moveTo>
                    <a:pt x="118294" y="88527"/>
                  </a:moveTo>
                  <a:cubicBezTo>
                    <a:pt x="118894" y="89477"/>
                    <a:pt x="119482" y="90451"/>
                    <a:pt x="120044" y="91414"/>
                  </a:cubicBezTo>
                  <a:cubicBezTo>
                    <a:pt x="120669" y="92513"/>
                    <a:pt x="121194" y="93438"/>
                    <a:pt x="121719" y="94400"/>
                  </a:cubicBezTo>
                  <a:cubicBezTo>
                    <a:pt x="122006" y="94963"/>
                    <a:pt x="122331" y="95575"/>
                    <a:pt x="122693" y="96300"/>
                  </a:cubicBezTo>
                  <a:cubicBezTo>
                    <a:pt x="121156" y="97512"/>
                    <a:pt x="119607" y="98637"/>
                    <a:pt x="118095" y="99699"/>
                  </a:cubicBezTo>
                  <a:cubicBezTo>
                    <a:pt x="116795" y="97112"/>
                    <a:pt x="115358" y="94600"/>
                    <a:pt x="113808" y="92151"/>
                  </a:cubicBezTo>
                  <a:cubicBezTo>
                    <a:pt x="115283" y="91026"/>
                    <a:pt x="116795" y="89814"/>
                    <a:pt x="118294" y="88527"/>
                  </a:cubicBezTo>
                  <a:close/>
                  <a:moveTo>
                    <a:pt x="99000" y="91089"/>
                  </a:moveTo>
                  <a:cubicBezTo>
                    <a:pt x="100862" y="93351"/>
                    <a:pt x="102599" y="95712"/>
                    <a:pt x="104211" y="98162"/>
                  </a:cubicBezTo>
                  <a:cubicBezTo>
                    <a:pt x="102761" y="98974"/>
                    <a:pt x="101311" y="99724"/>
                    <a:pt x="99874" y="100399"/>
                  </a:cubicBezTo>
                  <a:cubicBezTo>
                    <a:pt x="98725" y="98662"/>
                    <a:pt x="97437" y="96912"/>
                    <a:pt x="96075" y="95188"/>
                  </a:cubicBezTo>
                  <a:cubicBezTo>
                    <a:pt x="95638" y="94638"/>
                    <a:pt x="95188" y="94088"/>
                    <a:pt x="94738" y="93551"/>
                  </a:cubicBezTo>
                  <a:cubicBezTo>
                    <a:pt x="96150" y="92788"/>
                    <a:pt x="97575" y="91963"/>
                    <a:pt x="99000" y="91089"/>
                  </a:cubicBezTo>
                  <a:close/>
                  <a:moveTo>
                    <a:pt x="70282" y="94188"/>
                  </a:moveTo>
                  <a:cubicBezTo>
                    <a:pt x="72444" y="96000"/>
                    <a:pt x="74493" y="97912"/>
                    <a:pt x="76430" y="99949"/>
                  </a:cubicBezTo>
                  <a:cubicBezTo>
                    <a:pt x="75118" y="100236"/>
                    <a:pt x="73756" y="100486"/>
                    <a:pt x="72269" y="100736"/>
                  </a:cubicBezTo>
                  <a:cubicBezTo>
                    <a:pt x="70332" y="98774"/>
                    <a:pt x="68283" y="96925"/>
                    <a:pt x="66133" y="95188"/>
                  </a:cubicBezTo>
                  <a:cubicBezTo>
                    <a:pt x="67520" y="94888"/>
                    <a:pt x="68907" y="94563"/>
                    <a:pt x="70282" y="94188"/>
                  </a:cubicBezTo>
                  <a:close/>
                  <a:moveTo>
                    <a:pt x="61334" y="96087"/>
                  </a:moveTo>
                  <a:cubicBezTo>
                    <a:pt x="61872" y="96512"/>
                    <a:pt x="62422" y="96937"/>
                    <a:pt x="62984" y="97400"/>
                  </a:cubicBezTo>
                  <a:cubicBezTo>
                    <a:pt x="64284" y="98474"/>
                    <a:pt x="65296" y="99349"/>
                    <a:pt x="66183" y="100161"/>
                  </a:cubicBezTo>
                  <a:cubicBezTo>
                    <a:pt x="66621" y="100561"/>
                    <a:pt x="67070" y="100974"/>
                    <a:pt x="67470" y="101386"/>
                  </a:cubicBezTo>
                  <a:cubicBezTo>
                    <a:pt x="66096" y="101536"/>
                    <a:pt x="64709" y="101661"/>
                    <a:pt x="63321" y="101748"/>
                  </a:cubicBezTo>
                  <a:cubicBezTo>
                    <a:pt x="61372" y="99936"/>
                    <a:pt x="59310" y="98237"/>
                    <a:pt x="57161" y="96662"/>
                  </a:cubicBezTo>
                  <a:cubicBezTo>
                    <a:pt x="58523" y="96487"/>
                    <a:pt x="59897" y="96300"/>
                    <a:pt x="61334" y="96087"/>
                  </a:cubicBezTo>
                  <a:close/>
                  <a:moveTo>
                    <a:pt x="33554" y="97887"/>
                  </a:moveTo>
                  <a:lnTo>
                    <a:pt x="33667" y="97949"/>
                  </a:lnTo>
                  <a:cubicBezTo>
                    <a:pt x="35566" y="98974"/>
                    <a:pt x="37366" y="100049"/>
                    <a:pt x="39015" y="101136"/>
                  </a:cubicBezTo>
                  <a:cubicBezTo>
                    <a:pt x="39453" y="101436"/>
                    <a:pt x="39878" y="101723"/>
                    <a:pt x="40302" y="102011"/>
                  </a:cubicBezTo>
                  <a:lnTo>
                    <a:pt x="36179" y="101986"/>
                  </a:lnTo>
                  <a:cubicBezTo>
                    <a:pt x="35716" y="101673"/>
                    <a:pt x="35191" y="101348"/>
                    <a:pt x="34591" y="100986"/>
                  </a:cubicBezTo>
                  <a:cubicBezTo>
                    <a:pt x="32942" y="99974"/>
                    <a:pt x="31155" y="98974"/>
                    <a:pt x="29293" y="98024"/>
                  </a:cubicBezTo>
                  <a:cubicBezTo>
                    <a:pt x="30717" y="97974"/>
                    <a:pt x="32155" y="97937"/>
                    <a:pt x="33554" y="97887"/>
                  </a:cubicBezTo>
                  <a:close/>
                  <a:moveTo>
                    <a:pt x="25369" y="98712"/>
                  </a:moveTo>
                  <a:lnTo>
                    <a:pt x="25606" y="98824"/>
                  </a:lnTo>
                  <a:cubicBezTo>
                    <a:pt x="25831" y="98937"/>
                    <a:pt x="26044" y="99037"/>
                    <a:pt x="26269" y="99137"/>
                  </a:cubicBezTo>
                  <a:cubicBezTo>
                    <a:pt x="28093" y="100049"/>
                    <a:pt x="29830" y="101011"/>
                    <a:pt x="31442" y="101998"/>
                  </a:cubicBezTo>
                  <a:cubicBezTo>
                    <a:pt x="29980" y="101998"/>
                    <a:pt x="28468" y="102023"/>
                    <a:pt x="26993" y="102073"/>
                  </a:cubicBezTo>
                  <a:lnTo>
                    <a:pt x="26781" y="101948"/>
                  </a:lnTo>
                  <a:lnTo>
                    <a:pt x="26594" y="101848"/>
                  </a:lnTo>
                  <a:cubicBezTo>
                    <a:pt x="26294" y="100974"/>
                    <a:pt x="26006" y="100186"/>
                    <a:pt x="25694" y="99424"/>
                  </a:cubicBezTo>
                  <a:lnTo>
                    <a:pt x="25519" y="99024"/>
                  </a:lnTo>
                  <a:cubicBezTo>
                    <a:pt x="25469" y="98912"/>
                    <a:pt x="25419" y="98812"/>
                    <a:pt x="25369" y="98712"/>
                  </a:cubicBezTo>
                  <a:close/>
                  <a:moveTo>
                    <a:pt x="52237" y="97137"/>
                  </a:moveTo>
                  <a:cubicBezTo>
                    <a:pt x="54399" y="98637"/>
                    <a:pt x="56461" y="100261"/>
                    <a:pt x="58435" y="101998"/>
                  </a:cubicBezTo>
                  <a:cubicBezTo>
                    <a:pt x="57235" y="102048"/>
                    <a:pt x="55923" y="102073"/>
                    <a:pt x="54336" y="102098"/>
                  </a:cubicBezTo>
                  <a:cubicBezTo>
                    <a:pt x="52337" y="100411"/>
                    <a:pt x="50237" y="98849"/>
                    <a:pt x="48050" y="97412"/>
                  </a:cubicBezTo>
                  <a:cubicBezTo>
                    <a:pt x="49338" y="97350"/>
                    <a:pt x="50700" y="97262"/>
                    <a:pt x="52237" y="97137"/>
                  </a:cubicBezTo>
                  <a:close/>
                  <a:moveTo>
                    <a:pt x="43039" y="97674"/>
                  </a:moveTo>
                  <a:cubicBezTo>
                    <a:pt x="45251" y="99037"/>
                    <a:pt x="47376" y="100511"/>
                    <a:pt x="49425" y="102123"/>
                  </a:cubicBezTo>
                  <a:cubicBezTo>
                    <a:pt x="48063" y="102123"/>
                    <a:pt x="46676" y="102123"/>
                    <a:pt x="45301" y="102086"/>
                  </a:cubicBezTo>
                  <a:cubicBezTo>
                    <a:pt x="43239" y="100536"/>
                    <a:pt x="41090" y="99112"/>
                    <a:pt x="38865" y="97812"/>
                  </a:cubicBezTo>
                  <a:cubicBezTo>
                    <a:pt x="40265" y="97774"/>
                    <a:pt x="41652" y="97724"/>
                    <a:pt x="43039" y="97674"/>
                  </a:cubicBezTo>
                  <a:close/>
                  <a:moveTo>
                    <a:pt x="90027" y="95850"/>
                  </a:moveTo>
                  <a:cubicBezTo>
                    <a:pt x="91839" y="97949"/>
                    <a:pt x="93526" y="100161"/>
                    <a:pt x="95088" y="102448"/>
                  </a:cubicBezTo>
                  <a:cubicBezTo>
                    <a:pt x="93663" y="102986"/>
                    <a:pt x="92214" y="103485"/>
                    <a:pt x="90789" y="103898"/>
                  </a:cubicBezTo>
                  <a:lnTo>
                    <a:pt x="90789" y="103910"/>
                  </a:lnTo>
                  <a:cubicBezTo>
                    <a:pt x="89252" y="101698"/>
                    <a:pt x="87578" y="99574"/>
                    <a:pt x="85790" y="97549"/>
                  </a:cubicBezTo>
                  <a:cubicBezTo>
                    <a:pt x="87203" y="97037"/>
                    <a:pt x="88627" y="96475"/>
                    <a:pt x="90027" y="95850"/>
                  </a:cubicBezTo>
                  <a:close/>
                  <a:moveTo>
                    <a:pt x="127754" y="92376"/>
                  </a:moveTo>
                  <a:cubicBezTo>
                    <a:pt x="128742" y="94375"/>
                    <a:pt x="129654" y="96375"/>
                    <a:pt x="130466" y="98324"/>
                  </a:cubicBezTo>
                  <a:cubicBezTo>
                    <a:pt x="130491" y="98387"/>
                    <a:pt x="130529" y="98462"/>
                    <a:pt x="130554" y="98537"/>
                  </a:cubicBezTo>
                  <a:lnTo>
                    <a:pt x="130604" y="98674"/>
                  </a:lnTo>
                  <a:lnTo>
                    <a:pt x="130541" y="98799"/>
                  </a:lnTo>
                  <a:cubicBezTo>
                    <a:pt x="130466" y="98974"/>
                    <a:pt x="130391" y="99162"/>
                    <a:pt x="130316" y="99336"/>
                  </a:cubicBezTo>
                  <a:cubicBezTo>
                    <a:pt x="130016" y="100061"/>
                    <a:pt x="129729" y="100836"/>
                    <a:pt x="129404" y="101773"/>
                  </a:cubicBezTo>
                  <a:cubicBezTo>
                    <a:pt x="128467" y="102523"/>
                    <a:pt x="127455" y="103298"/>
                    <a:pt x="126392" y="104060"/>
                  </a:cubicBezTo>
                  <a:cubicBezTo>
                    <a:pt x="125368" y="101398"/>
                    <a:pt x="124230" y="98824"/>
                    <a:pt x="123018" y="96375"/>
                  </a:cubicBezTo>
                  <a:lnTo>
                    <a:pt x="123006" y="96375"/>
                  </a:lnTo>
                  <a:cubicBezTo>
                    <a:pt x="124568" y="95138"/>
                    <a:pt x="126167" y="93788"/>
                    <a:pt x="127754" y="92376"/>
                  </a:cubicBezTo>
                  <a:close/>
                  <a:moveTo>
                    <a:pt x="108959" y="95600"/>
                  </a:moveTo>
                  <a:cubicBezTo>
                    <a:pt x="109697" y="96762"/>
                    <a:pt x="110447" y="97987"/>
                    <a:pt x="111171" y="99249"/>
                  </a:cubicBezTo>
                  <a:cubicBezTo>
                    <a:pt x="111834" y="100399"/>
                    <a:pt x="112471" y="101586"/>
                    <a:pt x="113121" y="102898"/>
                  </a:cubicBezTo>
                  <a:cubicBezTo>
                    <a:pt x="111634" y="103785"/>
                    <a:pt x="110122" y="104610"/>
                    <a:pt x="108647" y="105347"/>
                  </a:cubicBezTo>
                  <a:cubicBezTo>
                    <a:pt x="108322" y="104698"/>
                    <a:pt x="108035" y="104148"/>
                    <a:pt x="107760" y="103635"/>
                  </a:cubicBezTo>
                  <a:cubicBezTo>
                    <a:pt x="107547" y="103223"/>
                    <a:pt x="107297" y="102773"/>
                    <a:pt x="107010" y="102261"/>
                  </a:cubicBezTo>
                  <a:cubicBezTo>
                    <a:pt x="106485" y="101348"/>
                    <a:pt x="105935" y="100424"/>
                    <a:pt x="105373" y="99511"/>
                  </a:cubicBezTo>
                  <a:cubicBezTo>
                    <a:pt x="105110" y="99099"/>
                    <a:pt x="104848" y="98674"/>
                    <a:pt x="104573" y="98262"/>
                  </a:cubicBezTo>
                  <a:cubicBezTo>
                    <a:pt x="106010" y="97449"/>
                    <a:pt x="107485" y="96550"/>
                    <a:pt x="108959" y="95600"/>
                  </a:cubicBezTo>
                  <a:close/>
                  <a:moveTo>
                    <a:pt x="81067" y="99049"/>
                  </a:moveTo>
                  <a:cubicBezTo>
                    <a:pt x="82841" y="100999"/>
                    <a:pt x="84503" y="103061"/>
                    <a:pt x="86040" y="105210"/>
                  </a:cubicBezTo>
                  <a:cubicBezTo>
                    <a:pt x="84703" y="105522"/>
                    <a:pt x="83341" y="105797"/>
                    <a:pt x="81892" y="106047"/>
                  </a:cubicBezTo>
                  <a:lnTo>
                    <a:pt x="81892" y="106060"/>
                  </a:lnTo>
                  <a:cubicBezTo>
                    <a:pt x="81154" y="105072"/>
                    <a:pt x="80354" y="104060"/>
                    <a:pt x="79505" y="103036"/>
                  </a:cubicBezTo>
                  <a:cubicBezTo>
                    <a:pt x="78630" y="101986"/>
                    <a:pt x="77755" y="100999"/>
                    <a:pt x="76905" y="100099"/>
                  </a:cubicBezTo>
                  <a:cubicBezTo>
                    <a:pt x="78280" y="99786"/>
                    <a:pt x="79680" y="99436"/>
                    <a:pt x="81067" y="99049"/>
                  </a:cubicBezTo>
                  <a:close/>
                  <a:moveTo>
                    <a:pt x="26731" y="102211"/>
                  </a:moveTo>
                  <a:lnTo>
                    <a:pt x="26918" y="102323"/>
                  </a:lnTo>
                  <a:cubicBezTo>
                    <a:pt x="28056" y="102948"/>
                    <a:pt x="29168" y="103610"/>
                    <a:pt x="30205" y="104285"/>
                  </a:cubicBezTo>
                  <a:cubicBezTo>
                    <a:pt x="31142" y="104898"/>
                    <a:pt x="32030" y="105535"/>
                    <a:pt x="32892" y="106185"/>
                  </a:cubicBezTo>
                  <a:lnTo>
                    <a:pt x="28905" y="106185"/>
                  </a:lnTo>
                  <a:cubicBezTo>
                    <a:pt x="28518" y="105922"/>
                    <a:pt x="28106" y="105635"/>
                    <a:pt x="27631" y="105322"/>
                  </a:cubicBezTo>
                  <a:cubicBezTo>
                    <a:pt x="27381" y="104323"/>
                    <a:pt x="27093" y="103310"/>
                    <a:pt x="26731" y="102211"/>
                  </a:cubicBezTo>
                  <a:close/>
                  <a:moveTo>
                    <a:pt x="35916" y="102123"/>
                  </a:moveTo>
                  <a:lnTo>
                    <a:pt x="36079" y="102223"/>
                  </a:lnTo>
                  <a:cubicBezTo>
                    <a:pt x="38053" y="103510"/>
                    <a:pt x="39928" y="104923"/>
                    <a:pt x="41715" y="106447"/>
                  </a:cubicBezTo>
                  <a:cubicBezTo>
                    <a:pt x="40152" y="106372"/>
                    <a:pt x="38903" y="106322"/>
                    <a:pt x="37716" y="106285"/>
                  </a:cubicBezTo>
                  <a:cubicBezTo>
                    <a:pt x="35841" y="104773"/>
                    <a:pt x="33867" y="103385"/>
                    <a:pt x="31805" y="102123"/>
                  </a:cubicBezTo>
                  <a:close/>
                  <a:moveTo>
                    <a:pt x="41115" y="102286"/>
                  </a:moveTo>
                  <a:lnTo>
                    <a:pt x="45226" y="102336"/>
                  </a:lnTo>
                  <a:cubicBezTo>
                    <a:pt x="46238" y="103110"/>
                    <a:pt x="47213" y="103898"/>
                    <a:pt x="48138" y="104685"/>
                  </a:cubicBezTo>
                  <a:cubicBezTo>
                    <a:pt x="48988" y="105397"/>
                    <a:pt x="49775" y="106147"/>
                    <a:pt x="50525" y="106884"/>
                  </a:cubicBezTo>
                  <a:lnTo>
                    <a:pt x="46501" y="106672"/>
                  </a:lnTo>
                  <a:cubicBezTo>
                    <a:pt x="44801" y="105097"/>
                    <a:pt x="43002" y="103635"/>
                    <a:pt x="41115" y="102286"/>
                  </a:cubicBezTo>
                  <a:close/>
                  <a:moveTo>
                    <a:pt x="72169" y="101011"/>
                  </a:moveTo>
                  <a:cubicBezTo>
                    <a:pt x="72944" y="101786"/>
                    <a:pt x="73744" y="102661"/>
                    <a:pt x="74693" y="103735"/>
                  </a:cubicBezTo>
                  <a:cubicBezTo>
                    <a:pt x="74806" y="103860"/>
                    <a:pt x="74906" y="103985"/>
                    <a:pt x="75018" y="104110"/>
                  </a:cubicBezTo>
                  <a:cubicBezTo>
                    <a:pt x="75168" y="104298"/>
                    <a:pt x="75331" y="104485"/>
                    <a:pt x="75481" y="104660"/>
                  </a:cubicBezTo>
                  <a:cubicBezTo>
                    <a:pt x="76056" y="105347"/>
                    <a:pt x="76605" y="106035"/>
                    <a:pt x="77130" y="106710"/>
                  </a:cubicBezTo>
                  <a:cubicBezTo>
                    <a:pt x="75756" y="106872"/>
                    <a:pt x="74368" y="106997"/>
                    <a:pt x="73006" y="107084"/>
                  </a:cubicBezTo>
                  <a:cubicBezTo>
                    <a:pt x="72194" y="106072"/>
                    <a:pt x="71419" y="105147"/>
                    <a:pt x="70607" y="104248"/>
                  </a:cubicBezTo>
                  <a:cubicBezTo>
                    <a:pt x="69882" y="103448"/>
                    <a:pt x="69045" y="102561"/>
                    <a:pt x="68045" y="101573"/>
                  </a:cubicBezTo>
                  <a:cubicBezTo>
                    <a:pt x="69557" y="101398"/>
                    <a:pt x="70907" y="101211"/>
                    <a:pt x="72169" y="101011"/>
                  </a:cubicBezTo>
                  <a:close/>
                  <a:moveTo>
                    <a:pt x="54236" y="102361"/>
                  </a:moveTo>
                  <a:cubicBezTo>
                    <a:pt x="55236" y="103198"/>
                    <a:pt x="56173" y="104048"/>
                    <a:pt x="57048" y="104885"/>
                  </a:cubicBezTo>
                  <a:lnTo>
                    <a:pt x="57036" y="104898"/>
                  </a:lnTo>
                  <a:cubicBezTo>
                    <a:pt x="57898" y="105735"/>
                    <a:pt x="58660" y="106522"/>
                    <a:pt x="59360" y="107284"/>
                  </a:cubicBezTo>
                  <a:cubicBezTo>
                    <a:pt x="58010" y="107247"/>
                    <a:pt x="56648" y="107197"/>
                    <a:pt x="55311" y="107122"/>
                  </a:cubicBezTo>
                  <a:cubicBezTo>
                    <a:pt x="54511" y="106285"/>
                    <a:pt x="53649" y="105435"/>
                    <a:pt x="52762" y="104598"/>
                  </a:cubicBezTo>
                  <a:cubicBezTo>
                    <a:pt x="51937" y="103823"/>
                    <a:pt x="51050" y="103085"/>
                    <a:pt x="50150" y="102373"/>
                  </a:cubicBezTo>
                  <a:lnTo>
                    <a:pt x="50912" y="102373"/>
                  </a:lnTo>
                  <a:cubicBezTo>
                    <a:pt x="51999" y="102373"/>
                    <a:pt x="53124" y="102373"/>
                    <a:pt x="54236" y="102361"/>
                  </a:cubicBezTo>
                  <a:close/>
                  <a:moveTo>
                    <a:pt x="63259" y="102023"/>
                  </a:moveTo>
                  <a:cubicBezTo>
                    <a:pt x="63709" y="102436"/>
                    <a:pt x="64159" y="102873"/>
                    <a:pt x="64634" y="103348"/>
                  </a:cubicBezTo>
                  <a:cubicBezTo>
                    <a:pt x="65546" y="104260"/>
                    <a:pt x="66421" y="105197"/>
                    <a:pt x="67245" y="106135"/>
                  </a:cubicBezTo>
                  <a:cubicBezTo>
                    <a:pt x="67570" y="106510"/>
                    <a:pt x="67920" y="106922"/>
                    <a:pt x="68270" y="107334"/>
                  </a:cubicBezTo>
                  <a:cubicBezTo>
                    <a:pt x="67149" y="107365"/>
                    <a:pt x="66020" y="107388"/>
                    <a:pt x="64889" y="107388"/>
                  </a:cubicBezTo>
                  <a:cubicBezTo>
                    <a:pt x="64646" y="107388"/>
                    <a:pt x="64402" y="107387"/>
                    <a:pt x="64159" y="107384"/>
                  </a:cubicBezTo>
                  <a:cubicBezTo>
                    <a:pt x="62597" y="105572"/>
                    <a:pt x="60922" y="103860"/>
                    <a:pt x="59135" y="102273"/>
                  </a:cubicBezTo>
                  <a:lnTo>
                    <a:pt x="59460" y="102248"/>
                  </a:lnTo>
                  <a:cubicBezTo>
                    <a:pt x="60710" y="102186"/>
                    <a:pt x="61984" y="102111"/>
                    <a:pt x="63259" y="102023"/>
                  </a:cubicBezTo>
                  <a:close/>
                  <a:moveTo>
                    <a:pt x="99787" y="100736"/>
                  </a:moveTo>
                  <a:cubicBezTo>
                    <a:pt x="100924" y="102461"/>
                    <a:pt x="101986" y="104223"/>
                    <a:pt x="102923" y="105947"/>
                  </a:cubicBezTo>
                  <a:cubicBezTo>
                    <a:pt x="103186" y="106435"/>
                    <a:pt x="103461" y="106947"/>
                    <a:pt x="103798" y="107597"/>
                  </a:cubicBezTo>
                  <a:cubicBezTo>
                    <a:pt x="102349" y="108197"/>
                    <a:pt x="100899" y="108746"/>
                    <a:pt x="99449" y="109221"/>
                  </a:cubicBezTo>
                  <a:lnTo>
                    <a:pt x="99449" y="109234"/>
                  </a:lnTo>
                  <a:cubicBezTo>
                    <a:pt x="99162" y="108684"/>
                    <a:pt x="98875" y="108134"/>
                    <a:pt x="98575" y="107584"/>
                  </a:cubicBezTo>
                  <a:cubicBezTo>
                    <a:pt x="97850" y="106310"/>
                    <a:pt x="97175" y="105185"/>
                    <a:pt x="96525" y="104160"/>
                  </a:cubicBezTo>
                  <a:cubicBezTo>
                    <a:pt x="96200" y="103648"/>
                    <a:pt x="95863" y="103123"/>
                    <a:pt x="95488" y="102573"/>
                  </a:cubicBezTo>
                  <a:cubicBezTo>
                    <a:pt x="96975" y="101986"/>
                    <a:pt x="98425" y="101373"/>
                    <a:pt x="99787" y="100736"/>
                  </a:cubicBezTo>
                  <a:close/>
                  <a:moveTo>
                    <a:pt x="117995" y="100086"/>
                  </a:moveTo>
                  <a:cubicBezTo>
                    <a:pt x="118257" y="100599"/>
                    <a:pt x="118519" y="101161"/>
                    <a:pt x="118857" y="101873"/>
                  </a:cubicBezTo>
                  <a:cubicBezTo>
                    <a:pt x="119432" y="103110"/>
                    <a:pt x="119994" y="104398"/>
                    <a:pt x="120531" y="105697"/>
                  </a:cubicBezTo>
                  <a:cubicBezTo>
                    <a:pt x="120781" y="106310"/>
                    <a:pt x="121019" y="106909"/>
                    <a:pt x="121231" y="107497"/>
                  </a:cubicBezTo>
                  <a:cubicBezTo>
                    <a:pt x="119669" y="108472"/>
                    <a:pt x="118120" y="109384"/>
                    <a:pt x="116620" y="110209"/>
                  </a:cubicBezTo>
                  <a:cubicBezTo>
                    <a:pt x="116370" y="109546"/>
                    <a:pt x="116158" y="108984"/>
                    <a:pt x="115945" y="108472"/>
                  </a:cubicBezTo>
                  <a:cubicBezTo>
                    <a:pt x="115445" y="107259"/>
                    <a:pt x="114895" y="106010"/>
                    <a:pt x="114321" y="104760"/>
                  </a:cubicBezTo>
                  <a:cubicBezTo>
                    <a:pt x="114033" y="104148"/>
                    <a:pt x="113746" y="103560"/>
                    <a:pt x="113458" y="102986"/>
                  </a:cubicBezTo>
                  <a:cubicBezTo>
                    <a:pt x="114958" y="102098"/>
                    <a:pt x="116482" y="101111"/>
                    <a:pt x="117995" y="100086"/>
                  </a:cubicBezTo>
                  <a:close/>
                  <a:moveTo>
                    <a:pt x="28668" y="106335"/>
                  </a:moveTo>
                  <a:lnTo>
                    <a:pt x="28780" y="106422"/>
                  </a:lnTo>
                  <a:cubicBezTo>
                    <a:pt x="30205" y="107409"/>
                    <a:pt x="31567" y="108484"/>
                    <a:pt x="32879" y="109634"/>
                  </a:cubicBezTo>
                  <a:cubicBezTo>
                    <a:pt x="33229" y="109946"/>
                    <a:pt x="33554" y="110234"/>
                    <a:pt x="33867" y="110534"/>
                  </a:cubicBezTo>
                  <a:cubicBezTo>
                    <a:pt x="33242" y="110527"/>
                    <a:pt x="32611" y="110524"/>
                    <a:pt x="31980" y="110524"/>
                  </a:cubicBezTo>
                  <a:cubicBezTo>
                    <a:pt x="31349" y="110524"/>
                    <a:pt x="30717" y="110527"/>
                    <a:pt x="30093" y="110534"/>
                  </a:cubicBezTo>
                  <a:cubicBezTo>
                    <a:pt x="29443" y="109959"/>
                    <a:pt x="28880" y="109496"/>
                    <a:pt x="28356" y="109096"/>
                  </a:cubicBezTo>
                  <a:cubicBezTo>
                    <a:pt x="28231" y="108297"/>
                    <a:pt x="28081" y="107422"/>
                    <a:pt x="27856" y="106360"/>
                  </a:cubicBezTo>
                  <a:cubicBezTo>
                    <a:pt x="28056" y="106347"/>
                    <a:pt x="28256" y="106347"/>
                    <a:pt x="28443" y="106335"/>
                  </a:cubicBezTo>
                  <a:lnTo>
                    <a:pt x="28443" y="106335"/>
                  </a:lnTo>
                  <a:lnTo>
                    <a:pt x="28431" y="106347"/>
                  </a:lnTo>
                  <a:lnTo>
                    <a:pt x="28431" y="106347"/>
                  </a:lnTo>
                  <a:lnTo>
                    <a:pt x="28668" y="106335"/>
                  </a:lnTo>
                  <a:close/>
                  <a:moveTo>
                    <a:pt x="33617" y="106447"/>
                  </a:moveTo>
                  <a:cubicBezTo>
                    <a:pt x="34979" y="106447"/>
                    <a:pt x="36341" y="106485"/>
                    <a:pt x="37653" y="106535"/>
                  </a:cubicBezTo>
                  <a:lnTo>
                    <a:pt x="37641" y="106547"/>
                  </a:lnTo>
                  <a:cubicBezTo>
                    <a:pt x="38953" y="107609"/>
                    <a:pt x="40202" y="108746"/>
                    <a:pt x="41390" y="109959"/>
                  </a:cubicBezTo>
                  <a:cubicBezTo>
                    <a:pt x="41577" y="110159"/>
                    <a:pt x="41765" y="110359"/>
                    <a:pt x="41952" y="110571"/>
                  </a:cubicBezTo>
                  <a:cubicBezTo>
                    <a:pt x="42052" y="110683"/>
                    <a:pt x="42164" y="110796"/>
                    <a:pt x="42277" y="110921"/>
                  </a:cubicBezTo>
                  <a:cubicBezTo>
                    <a:pt x="40827" y="110821"/>
                    <a:pt x="39590" y="110746"/>
                    <a:pt x="38428" y="110683"/>
                  </a:cubicBezTo>
                  <a:cubicBezTo>
                    <a:pt x="36928" y="109159"/>
                    <a:pt x="35316" y="107747"/>
                    <a:pt x="33617" y="106447"/>
                  </a:cubicBezTo>
                  <a:close/>
                  <a:moveTo>
                    <a:pt x="42452" y="106735"/>
                  </a:moveTo>
                  <a:lnTo>
                    <a:pt x="42452" y="106735"/>
                  </a:lnTo>
                  <a:cubicBezTo>
                    <a:pt x="43764" y="106797"/>
                    <a:pt x="45089" y="106859"/>
                    <a:pt x="46413" y="106934"/>
                  </a:cubicBezTo>
                  <a:lnTo>
                    <a:pt x="46413" y="106947"/>
                  </a:lnTo>
                  <a:cubicBezTo>
                    <a:pt x="46851" y="107347"/>
                    <a:pt x="47263" y="107759"/>
                    <a:pt x="47613" y="108097"/>
                  </a:cubicBezTo>
                  <a:cubicBezTo>
                    <a:pt x="48438" y="108921"/>
                    <a:pt x="49213" y="109759"/>
                    <a:pt x="49925" y="110596"/>
                  </a:cubicBezTo>
                  <a:cubicBezTo>
                    <a:pt x="50175" y="110883"/>
                    <a:pt x="50475" y="111246"/>
                    <a:pt x="50775" y="111621"/>
                  </a:cubicBezTo>
                  <a:cubicBezTo>
                    <a:pt x="49475" y="111508"/>
                    <a:pt x="48188" y="111383"/>
                    <a:pt x="46901" y="111283"/>
                  </a:cubicBezTo>
                  <a:cubicBezTo>
                    <a:pt x="45526" y="109659"/>
                    <a:pt x="44039" y="108147"/>
                    <a:pt x="42452" y="106735"/>
                  </a:cubicBezTo>
                  <a:close/>
                  <a:moveTo>
                    <a:pt x="90739" y="104210"/>
                  </a:moveTo>
                  <a:cubicBezTo>
                    <a:pt x="91851" y="105822"/>
                    <a:pt x="92889" y="107484"/>
                    <a:pt x="93813" y="109109"/>
                  </a:cubicBezTo>
                  <a:cubicBezTo>
                    <a:pt x="94088" y="109596"/>
                    <a:pt x="94363" y="110121"/>
                    <a:pt x="94651" y="110658"/>
                  </a:cubicBezTo>
                  <a:cubicBezTo>
                    <a:pt x="93276" y="111008"/>
                    <a:pt x="91851" y="111333"/>
                    <a:pt x="90389" y="111621"/>
                  </a:cubicBezTo>
                  <a:cubicBezTo>
                    <a:pt x="89827" y="110571"/>
                    <a:pt x="89202" y="109496"/>
                    <a:pt x="88552" y="108447"/>
                  </a:cubicBezTo>
                  <a:cubicBezTo>
                    <a:pt x="87927" y="107397"/>
                    <a:pt x="87203" y="106347"/>
                    <a:pt x="86503" y="105360"/>
                  </a:cubicBezTo>
                  <a:cubicBezTo>
                    <a:pt x="87915" y="105022"/>
                    <a:pt x="89327" y="104648"/>
                    <a:pt x="90739" y="104210"/>
                  </a:cubicBezTo>
                  <a:close/>
                  <a:moveTo>
                    <a:pt x="51187" y="107184"/>
                  </a:moveTo>
                  <a:lnTo>
                    <a:pt x="55224" y="107397"/>
                  </a:lnTo>
                  <a:cubicBezTo>
                    <a:pt x="56011" y="108209"/>
                    <a:pt x="56761" y="109071"/>
                    <a:pt x="57485" y="109946"/>
                  </a:cubicBezTo>
                  <a:cubicBezTo>
                    <a:pt x="58110" y="110696"/>
                    <a:pt x="58735" y="111521"/>
                    <a:pt x="59360" y="112408"/>
                  </a:cubicBezTo>
                  <a:lnTo>
                    <a:pt x="55386" y="112046"/>
                  </a:lnTo>
                  <a:cubicBezTo>
                    <a:pt x="54099" y="110334"/>
                    <a:pt x="52699" y="108709"/>
                    <a:pt x="51187" y="107184"/>
                  </a:cubicBezTo>
                  <a:close/>
                  <a:moveTo>
                    <a:pt x="81767" y="106335"/>
                  </a:moveTo>
                  <a:cubicBezTo>
                    <a:pt x="83191" y="108272"/>
                    <a:pt x="84478" y="110296"/>
                    <a:pt x="85641" y="112383"/>
                  </a:cubicBezTo>
                  <a:cubicBezTo>
                    <a:pt x="84316" y="112558"/>
                    <a:pt x="82916" y="112708"/>
                    <a:pt x="81492" y="112820"/>
                  </a:cubicBezTo>
                  <a:cubicBezTo>
                    <a:pt x="81204" y="112321"/>
                    <a:pt x="80917" y="111821"/>
                    <a:pt x="80604" y="111321"/>
                  </a:cubicBezTo>
                  <a:cubicBezTo>
                    <a:pt x="79980" y="110321"/>
                    <a:pt x="79305" y="109284"/>
                    <a:pt x="78592" y="108272"/>
                  </a:cubicBezTo>
                  <a:cubicBezTo>
                    <a:pt x="78280" y="107834"/>
                    <a:pt x="77955" y="107384"/>
                    <a:pt x="77630" y="106934"/>
                  </a:cubicBezTo>
                  <a:cubicBezTo>
                    <a:pt x="79055" y="106760"/>
                    <a:pt x="80454" y="106560"/>
                    <a:pt x="81767" y="106335"/>
                  </a:cubicBezTo>
                  <a:close/>
                  <a:moveTo>
                    <a:pt x="59985" y="107572"/>
                  </a:moveTo>
                  <a:lnTo>
                    <a:pt x="59985" y="107572"/>
                  </a:lnTo>
                  <a:cubicBezTo>
                    <a:pt x="61334" y="107609"/>
                    <a:pt x="62697" y="107634"/>
                    <a:pt x="64034" y="107647"/>
                  </a:cubicBezTo>
                  <a:cubicBezTo>
                    <a:pt x="65483" y="109321"/>
                    <a:pt x="66808" y="111096"/>
                    <a:pt x="68008" y="112958"/>
                  </a:cubicBezTo>
                  <a:cubicBezTo>
                    <a:pt x="66671" y="112895"/>
                    <a:pt x="65321" y="112833"/>
                    <a:pt x="63996" y="112745"/>
                  </a:cubicBezTo>
                  <a:lnTo>
                    <a:pt x="64009" y="112745"/>
                  </a:lnTo>
                  <a:cubicBezTo>
                    <a:pt x="63059" y="111346"/>
                    <a:pt x="62047" y="109984"/>
                    <a:pt x="60947" y="108684"/>
                  </a:cubicBezTo>
                  <a:cubicBezTo>
                    <a:pt x="60647" y="108334"/>
                    <a:pt x="60322" y="107959"/>
                    <a:pt x="59985" y="107572"/>
                  </a:cubicBezTo>
                  <a:close/>
                  <a:moveTo>
                    <a:pt x="72894" y="107384"/>
                  </a:moveTo>
                  <a:cubicBezTo>
                    <a:pt x="73644" y="108347"/>
                    <a:pt x="74356" y="109309"/>
                    <a:pt x="74993" y="110246"/>
                  </a:cubicBezTo>
                  <a:cubicBezTo>
                    <a:pt x="75631" y="111183"/>
                    <a:pt x="76231" y="112133"/>
                    <a:pt x="76780" y="113058"/>
                  </a:cubicBezTo>
                  <a:cubicBezTo>
                    <a:pt x="75759" y="113086"/>
                    <a:pt x="74730" y="113100"/>
                    <a:pt x="73710" y="113100"/>
                  </a:cubicBezTo>
                  <a:cubicBezTo>
                    <a:pt x="73370" y="113100"/>
                    <a:pt x="73031" y="113098"/>
                    <a:pt x="72694" y="113095"/>
                  </a:cubicBezTo>
                  <a:lnTo>
                    <a:pt x="72681" y="113095"/>
                  </a:lnTo>
                  <a:cubicBezTo>
                    <a:pt x="71494" y="111171"/>
                    <a:pt x="70182" y="109334"/>
                    <a:pt x="68757" y="107572"/>
                  </a:cubicBezTo>
                  <a:cubicBezTo>
                    <a:pt x="70220" y="107534"/>
                    <a:pt x="71569" y="107472"/>
                    <a:pt x="72894" y="107384"/>
                  </a:cubicBezTo>
                  <a:close/>
                  <a:moveTo>
                    <a:pt x="108547" y="105685"/>
                  </a:moveTo>
                  <a:cubicBezTo>
                    <a:pt x="109697" y="107959"/>
                    <a:pt x="110709" y="110309"/>
                    <a:pt x="111609" y="112695"/>
                  </a:cubicBezTo>
                  <a:cubicBezTo>
                    <a:pt x="110109" y="113383"/>
                    <a:pt x="108597" y="114008"/>
                    <a:pt x="107122" y="114557"/>
                  </a:cubicBezTo>
                  <a:cubicBezTo>
                    <a:pt x="106260" y="112221"/>
                    <a:pt x="105273" y="109934"/>
                    <a:pt x="104148" y="107722"/>
                  </a:cubicBezTo>
                  <a:lnTo>
                    <a:pt x="104148" y="107709"/>
                  </a:lnTo>
                  <a:cubicBezTo>
                    <a:pt x="105598" y="107097"/>
                    <a:pt x="107085" y="106410"/>
                    <a:pt x="108547" y="105685"/>
                  </a:cubicBezTo>
                  <a:close/>
                  <a:moveTo>
                    <a:pt x="126330" y="104348"/>
                  </a:moveTo>
                  <a:lnTo>
                    <a:pt x="126342" y="104385"/>
                  </a:lnTo>
                  <a:cubicBezTo>
                    <a:pt x="126817" y="105697"/>
                    <a:pt x="127317" y="107059"/>
                    <a:pt x="127729" y="108384"/>
                  </a:cubicBezTo>
                  <a:cubicBezTo>
                    <a:pt x="127492" y="109846"/>
                    <a:pt x="127330" y="111321"/>
                    <a:pt x="127255" y="112808"/>
                  </a:cubicBezTo>
                  <a:cubicBezTo>
                    <a:pt x="125955" y="113645"/>
                    <a:pt x="124893" y="114308"/>
                    <a:pt x="123893" y="114882"/>
                  </a:cubicBezTo>
                  <a:cubicBezTo>
                    <a:pt x="123243" y="112421"/>
                    <a:pt x="122456" y="109984"/>
                    <a:pt x="121556" y="107584"/>
                  </a:cubicBezTo>
                  <a:cubicBezTo>
                    <a:pt x="122793" y="106810"/>
                    <a:pt x="124005" y="105997"/>
                    <a:pt x="125143" y="105185"/>
                  </a:cubicBezTo>
                  <a:cubicBezTo>
                    <a:pt x="125543" y="104910"/>
                    <a:pt x="125942" y="104635"/>
                    <a:pt x="126330" y="104348"/>
                  </a:cubicBezTo>
                  <a:close/>
                  <a:moveTo>
                    <a:pt x="29868" y="110671"/>
                  </a:moveTo>
                  <a:lnTo>
                    <a:pt x="29968" y="110758"/>
                  </a:lnTo>
                  <a:cubicBezTo>
                    <a:pt x="31492" y="112096"/>
                    <a:pt x="32904" y="113545"/>
                    <a:pt x="34217" y="115095"/>
                  </a:cubicBezTo>
                  <a:cubicBezTo>
                    <a:pt x="33617" y="115082"/>
                    <a:pt x="33014" y="115076"/>
                    <a:pt x="32414" y="115076"/>
                  </a:cubicBezTo>
                  <a:cubicBezTo>
                    <a:pt x="31814" y="115076"/>
                    <a:pt x="31217" y="115082"/>
                    <a:pt x="30630" y="115095"/>
                  </a:cubicBezTo>
                  <a:cubicBezTo>
                    <a:pt x="30305" y="114745"/>
                    <a:pt x="29980" y="114395"/>
                    <a:pt x="29630" y="114033"/>
                  </a:cubicBezTo>
                  <a:cubicBezTo>
                    <a:pt x="29355" y="113745"/>
                    <a:pt x="29055" y="113458"/>
                    <a:pt x="28768" y="113183"/>
                  </a:cubicBezTo>
                  <a:cubicBezTo>
                    <a:pt x="28718" y="112246"/>
                    <a:pt x="28668" y="111446"/>
                    <a:pt x="28581" y="110721"/>
                  </a:cubicBezTo>
                  <a:cubicBezTo>
                    <a:pt x="28855" y="110721"/>
                    <a:pt x="29143" y="110696"/>
                    <a:pt x="29430" y="110683"/>
                  </a:cubicBezTo>
                  <a:lnTo>
                    <a:pt x="29868" y="110671"/>
                  </a:lnTo>
                  <a:close/>
                  <a:moveTo>
                    <a:pt x="34541" y="110796"/>
                  </a:moveTo>
                  <a:lnTo>
                    <a:pt x="34541" y="110796"/>
                  </a:lnTo>
                  <a:cubicBezTo>
                    <a:pt x="35804" y="110833"/>
                    <a:pt x="37078" y="110871"/>
                    <a:pt x="38340" y="110933"/>
                  </a:cubicBezTo>
                  <a:cubicBezTo>
                    <a:pt x="38728" y="111333"/>
                    <a:pt x="39078" y="111708"/>
                    <a:pt x="39415" y="112071"/>
                  </a:cubicBezTo>
                  <a:cubicBezTo>
                    <a:pt x="40102" y="112858"/>
                    <a:pt x="40777" y="113670"/>
                    <a:pt x="41415" y="114482"/>
                  </a:cubicBezTo>
                  <a:cubicBezTo>
                    <a:pt x="41677" y="114832"/>
                    <a:pt x="41927" y="115157"/>
                    <a:pt x="42152" y="115482"/>
                  </a:cubicBezTo>
                  <a:cubicBezTo>
                    <a:pt x="40777" y="115370"/>
                    <a:pt x="39603" y="115295"/>
                    <a:pt x="38503" y="115232"/>
                  </a:cubicBezTo>
                  <a:cubicBezTo>
                    <a:pt x="37903" y="114445"/>
                    <a:pt x="37241" y="113645"/>
                    <a:pt x="36553" y="112883"/>
                  </a:cubicBezTo>
                  <a:cubicBezTo>
                    <a:pt x="35916" y="112183"/>
                    <a:pt x="35241" y="111471"/>
                    <a:pt x="34541" y="110796"/>
                  </a:cubicBezTo>
                  <a:close/>
                  <a:moveTo>
                    <a:pt x="42914" y="111208"/>
                  </a:moveTo>
                  <a:lnTo>
                    <a:pt x="42914" y="111208"/>
                  </a:lnTo>
                  <a:cubicBezTo>
                    <a:pt x="44189" y="111296"/>
                    <a:pt x="45476" y="111408"/>
                    <a:pt x="46763" y="111521"/>
                  </a:cubicBezTo>
                  <a:cubicBezTo>
                    <a:pt x="47438" y="112308"/>
                    <a:pt x="48075" y="113145"/>
                    <a:pt x="48688" y="113983"/>
                  </a:cubicBezTo>
                  <a:cubicBezTo>
                    <a:pt x="49238" y="114745"/>
                    <a:pt x="49762" y="115532"/>
                    <a:pt x="50250" y="116319"/>
                  </a:cubicBezTo>
                  <a:lnTo>
                    <a:pt x="48788" y="116145"/>
                  </a:lnTo>
                  <a:cubicBezTo>
                    <a:pt x="48038" y="116070"/>
                    <a:pt x="47276" y="115982"/>
                    <a:pt x="46526" y="115907"/>
                  </a:cubicBezTo>
                  <a:cubicBezTo>
                    <a:pt x="45439" y="114245"/>
                    <a:pt x="44226" y="112683"/>
                    <a:pt x="42914" y="111208"/>
                  </a:cubicBezTo>
                  <a:close/>
                  <a:moveTo>
                    <a:pt x="99312" y="109521"/>
                  </a:moveTo>
                  <a:cubicBezTo>
                    <a:pt x="100424" y="111683"/>
                    <a:pt x="101399" y="113908"/>
                    <a:pt x="102249" y="116182"/>
                  </a:cubicBezTo>
                  <a:cubicBezTo>
                    <a:pt x="100812" y="116607"/>
                    <a:pt x="99349" y="116982"/>
                    <a:pt x="97912" y="117307"/>
                  </a:cubicBezTo>
                  <a:cubicBezTo>
                    <a:pt x="97075" y="115082"/>
                    <a:pt x="96113" y="112908"/>
                    <a:pt x="95013" y="110808"/>
                  </a:cubicBezTo>
                  <a:cubicBezTo>
                    <a:pt x="96438" y="110434"/>
                    <a:pt x="97887" y="110009"/>
                    <a:pt x="99312" y="109521"/>
                  </a:cubicBezTo>
                  <a:close/>
                  <a:moveTo>
                    <a:pt x="51362" y="111933"/>
                  </a:moveTo>
                  <a:lnTo>
                    <a:pt x="55274" y="112296"/>
                  </a:lnTo>
                  <a:cubicBezTo>
                    <a:pt x="56473" y="113908"/>
                    <a:pt x="57548" y="115595"/>
                    <a:pt x="58498" y="117369"/>
                  </a:cubicBezTo>
                  <a:lnTo>
                    <a:pt x="54711" y="116907"/>
                  </a:lnTo>
                  <a:cubicBezTo>
                    <a:pt x="54161" y="115945"/>
                    <a:pt x="53636" y="115082"/>
                    <a:pt x="53087" y="114270"/>
                  </a:cubicBezTo>
                  <a:cubicBezTo>
                    <a:pt x="52587" y="113545"/>
                    <a:pt x="52012" y="112770"/>
                    <a:pt x="51362" y="111933"/>
                  </a:cubicBezTo>
                  <a:close/>
                  <a:moveTo>
                    <a:pt x="59872" y="112695"/>
                  </a:moveTo>
                  <a:cubicBezTo>
                    <a:pt x="61184" y="112795"/>
                    <a:pt x="62522" y="112895"/>
                    <a:pt x="63859" y="112983"/>
                  </a:cubicBezTo>
                  <a:cubicBezTo>
                    <a:pt x="64996" y="114695"/>
                    <a:pt x="66008" y="116482"/>
                    <a:pt x="66895" y="118344"/>
                  </a:cubicBezTo>
                  <a:cubicBezTo>
                    <a:pt x="65496" y="118206"/>
                    <a:pt x="64146" y="118044"/>
                    <a:pt x="62996" y="117907"/>
                  </a:cubicBezTo>
                  <a:cubicBezTo>
                    <a:pt x="62072" y="116095"/>
                    <a:pt x="61034" y="114358"/>
                    <a:pt x="59872" y="112695"/>
                  </a:cubicBezTo>
                  <a:close/>
                  <a:moveTo>
                    <a:pt x="90252" y="111908"/>
                  </a:moveTo>
                  <a:cubicBezTo>
                    <a:pt x="91327" y="113945"/>
                    <a:pt x="92289" y="116057"/>
                    <a:pt x="93114" y="118206"/>
                  </a:cubicBezTo>
                  <a:cubicBezTo>
                    <a:pt x="91551" y="118456"/>
                    <a:pt x="90052" y="118619"/>
                    <a:pt x="88902" y="118731"/>
                  </a:cubicBezTo>
                  <a:lnTo>
                    <a:pt x="88890" y="118731"/>
                  </a:lnTo>
                  <a:cubicBezTo>
                    <a:pt x="88077" y="116619"/>
                    <a:pt x="87115" y="114582"/>
                    <a:pt x="86040" y="112595"/>
                  </a:cubicBezTo>
                  <a:cubicBezTo>
                    <a:pt x="87428" y="112408"/>
                    <a:pt x="88852" y="112183"/>
                    <a:pt x="90252" y="111908"/>
                  </a:cubicBezTo>
                  <a:close/>
                  <a:moveTo>
                    <a:pt x="68508" y="113245"/>
                  </a:moveTo>
                  <a:cubicBezTo>
                    <a:pt x="69845" y="113295"/>
                    <a:pt x="71194" y="113333"/>
                    <a:pt x="72531" y="113345"/>
                  </a:cubicBezTo>
                  <a:cubicBezTo>
                    <a:pt x="73631" y="115170"/>
                    <a:pt x="74606" y="117057"/>
                    <a:pt x="75456" y="119006"/>
                  </a:cubicBezTo>
                  <a:cubicBezTo>
                    <a:pt x="74131" y="118931"/>
                    <a:pt x="72781" y="118856"/>
                    <a:pt x="71444" y="118756"/>
                  </a:cubicBezTo>
                  <a:cubicBezTo>
                    <a:pt x="70594" y="116857"/>
                    <a:pt x="69607" y="115007"/>
                    <a:pt x="68508" y="113245"/>
                  </a:cubicBezTo>
                  <a:close/>
                  <a:moveTo>
                    <a:pt x="81329" y="113058"/>
                  </a:moveTo>
                  <a:cubicBezTo>
                    <a:pt x="82416" y="114995"/>
                    <a:pt x="83379" y="117007"/>
                    <a:pt x="84203" y="119069"/>
                  </a:cubicBezTo>
                  <a:cubicBezTo>
                    <a:pt x="82779" y="119106"/>
                    <a:pt x="81404" y="119119"/>
                    <a:pt x="80092" y="119119"/>
                  </a:cubicBezTo>
                  <a:cubicBezTo>
                    <a:pt x="79267" y="117107"/>
                    <a:pt x="78305" y="115157"/>
                    <a:pt x="77218" y="113270"/>
                  </a:cubicBezTo>
                  <a:cubicBezTo>
                    <a:pt x="78580" y="113233"/>
                    <a:pt x="79955" y="113158"/>
                    <a:pt x="81329" y="113058"/>
                  </a:cubicBezTo>
                  <a:close/>
                  <a:moveTo>
                    <a:pt x="116482" y="110546"/>
                  </a:moveTo>
                  <a:cubicBezTo>
                    <a:pt x="117345" y="112870"/>
                    <a:pt x="118082" y="115245"/>
                    <a:pt x="118707" y="117657"/>
                  </a:cubicBezTo>
                  <a:cubicBezTo>
                    <a:pt x="117145" y="118406"/>
                    <a:pt x="115583" y="119106"/>
                    <a:pt x="114058" y="119744"/>
                  </a:cubicBezTo>
                  <a:cubicBezTo>
                    <a:pt x="113471" y="117394"/>
                    <a:pt x="112758" y="115095"/>
                    <a:pt x="111921" y="112820"/>
                  </a:cubicBezTo>
                  <a:cubicBezTo>
                    <a:pt x="113433" y="112133"/>
                    <a:pt x="114958" y="111371"/>
                    <a:pt x="116482" y="110546"/>
                  </a:cubicBezTo>
                  <a:close/>
                  <a:moveTo>
                    <a:pt x="30443" y="115257"/>
                  </a:moveTo>
                  <a:lnTo>
                    <a:pt x="30505" y="115307"/>
                  </a:lnTo>
                  <a:cubicBezTo>
                    <a:pt x="31792" y="116757"/>
                    <a:pt x="32979" y="118306"/>
                    <a:pt x="34042" y="119944"/>
                  </a:cubicBezTo>
                  <a:cubicBezTo>
                    <a:pt x="33849" y="119941"/>
                    <a:pt x="33656" y="119940"/>
                    <a:pt x="33463" y="119940"/>
                  </a:cubicBezTo>
                  <a:cubicBezTo>
                    <a:pt x="32536" y="119940"/>
                    <a:pt x="31612" y="119964"/>
                    <a:pt x="30705" y="120005"/>
                  </a:cubicBezTo>
                  <a:lnTo>
                    <a:pt x="30705" y="120005"/>
                  </a:lnTo>
                  <a:cubicBezTo>
                    <a:pt x="30092" y="119143"/>
                    <a:pt x="29443" y="118306"/>
                    <a:pt x="28755" y="117494"/>
                  </a:cubicBezTo>
                  <a:cubicBezTo>
                    <a:pt x="28793" y="116732"/>
                    <a:pt x="28818" y="116032"/>
                    <a:pt x="28818" y="115332"/>
                  </a:cubicBezTo>
                  <a:lnTo>
                    <a:pt x="29493" y="115295"/>
                  </a:lnTo>
                  <a:cubicBezTo>
                    <a:pt x="29805" y="115282"/>
                    <a:pt x="30130" y="115270"/>
                    <a:pt x="30443" y="115257"/>
                  </a:cubicBezTo>
                  <a:close/>
                  <a:moveTo>
                    <a:pt x="34754" y="115357"/>
                  </a:moveTo>
                  <a:lnTo>
                    <a:pt x="34754" y="115357"/>
                  </a:lnTo>
                  <a:cubicBezTo>
                    <a:pt x="35941" y="115370"/>
                    <a:pt x="37153" y="115432"/>
                    <a:pt x="38365" y="115495"/>
                  </a:cubicBezTo>
                  <a:cubicBezTo>
                    <a:pt x="39503" y="116994"/>
                    <a:pt x="40527" y="118581"/>
                    <a:pt x="41427" y="120243"/>
                  </a:cubicBezTo>
                  <a:cubicBezTo>
                    <a:pt x="40152" y="120131"/>
                    <a:pt x="39040" y="120056"/>
                    <a:pt x="38003" y="120019"/>
                  </a:cubicBezTo>
                  <a:lnTo>
                    <a:pt x="37991" y="120019"/>
                  </a:lnTo>
                  <a:cubicBezTo>
                    <a:pt x="37041" y="118381"/>
                    <a:pt x="35954" y="116832"/>
                    <a:pt x="34754" y="115357"/>
                  </a:cubicBezTo>
                  <a:close/>
                  <a:moveTo>
                    <a:pt x="42677" y="115807"/>
                  </a:moveTo>
                  <a:lnTo>
                    <a:pt x="42677" y="115807"/>
                  </a:lnTo>
                  <a:cubicBezTo>
                    <a:pt x="43901" y="115907"/>
                    <a:pt x="45139" y="116020"/>
                    <a:pt x="46363" y="116157"/>
                  </a:cubicBezTo>
                  <a:cubicBezTo>
                    <a:pt x="46888" y="116944"/>
                    <a:pt x="47388" y="117794"/>
                    <a:pt x="47863" y="118669"/>
                  </a:cubicBezTo>
                  <a:cubicBezTo>
                    <a:pt x="48300" y="119469"/>
                    <a:pt x="48713" y="120281"/>
                    <a:pt x="49088" y="121106"/>
                  </a:cubicBezTo>
                  <a:cubicBezTo>
                    <a:pt x="48000" y="120956"/>
                    <a:pt x="46776" y="120793"/>
                    <a:pt x="45551" y="120656"/>
                  </a:cubicBezTo>
                  <a:lnTo>
                    <a:pt x="45539" y="120656"/>
                  </a:lnTo>
                  <a:cubicBezTo>
                    <a:pt x="44714" y="118969"/>
                    <a:pt x="43752" y="117344"/>
                    <a:pt x="42677" y="115807"/>
                  </a:cubicBezTo>
                  <a:close/>
                  <a:moveTo>
                    <a:pt x="50737" y="116632"/>
                  </a:moveTo>
                  <a:cubicBezTo>
                    <a:pt x="51674" y="116744"/>
                    <a:pt x="52612" y="116869"/>
                    <a:pt x="53574" y="116982"/>
                  </a:cubicBezTo>
                  <a:lnTo>
                    <a:pt x="54511" y="117107"/>
                  </a:lnTo>
                  <a:cubicBezTo>
                    <a:pt x="55448" y="118756"/>
                    <a:pt x="56261" y="120481"/>
                    <a:pt x="56961" y="122255"/>
                  </a:cubicBezTo>
                  <a:lnTo>
                    <a:pt x="53299" y="121706"/>
                  </a:lnTo>
                  <a:cubicBezTo>
                    <a:pt x="52574" y="119956"/>
                    <a:pt x="51712" y="118256"/>
                    <a:pt x="50737" y="116632"/>
                  </a:cubicBezTo>
                  <a:close/>
                  <a:moveTo>
                    <a:pt x="106997" y="114895"/>
                  </a:moveTo>
                  <a:cubicBezTo>
                    <a:pt x="107797" y="117107"/>
                    <a:pt x="108497" y="119369"/>
                    <a:pt x="109059" y="121656"/>
                  </a:cubicBezTo>
                  <a:cubicBezTo>
                    <a:pt x="107372" y="122205"/>
                    <a:pt x="105948" y="122630"/>
                    <a:pt x="104611" y="122980"/>
                  </a:cubicBezTo>
                  <a:cubicBezTo>
                    <a:pt x="104061" y="120731"/>
                    <a:pt x="103386" y="118519"/>
                    <a:pt x="102586" y="116357"/>
                  </a:cubicBezTo>
                  <a:cubicBezTo>
                    <a:pt x="104048" y="115920"/>
                    <a:pt x="105523" y="115432"/>
                    <a:pt x="106997" y="114895"/>
                  </a:cubicBezTo>
                  <a:close/>
                  <a:moveTo>
                    <a:pt x="58960" y="117694"/>
                  </a:moveTo>
                  <a:cubicBezTo>
                    <a:pt x="60247" y="117857"/>
                    <a:pt x="61534" y="118007"/>
                    <a:pt x="62834" y="118156"/>
                  </a:cubicBezTo>
                  <a:cubicBezTo>
                    <a:pt x="63696" y="119894"/>
                    <a:pt x="64434" y="121693"/>
                    <a:pt x="65058" y="123530"/>
                  </a:cubicBezTo>
                  <a:cubicBezTo>
                    <a:pt x="63784" y="123343"/>
                    <a:pt x="62522" y="123155"/>
                    <a:pt x="61272" y="122955"/>
                  </a:cubicBezTo>
                  <a:cubicBezTo>
                    <a:pt x="60622" y="121156"/>
                    <a:pt x="59860" y="119394"/>
                    <a:pt x="58960" y="117694"/>
                  </a:cubicBezTo>
                  <a:close/>
                  <a:moveTo>
                    <a:pt x="67345" y="118656"/>
                  </a:moveTo>
                  <a:cubicBezTo>
                    <a:pt x="68645" y="118794"/>
                    <a:pt x="69970" y="118906"/>
                    <a:pt x="71294" y="119006"/>
                  </a:cubicBezTo>
                  <a:cubicBezTo>
                    <a:pt x="72094" y="120831"/>
                    <a:pt x="72781" y="122705"/>
                    <a:pt x="73356" y="124617"/>
                  </a:cubicBezTo>
                  <a:cubicBezTo>
                    <a:pt x="72007" y="124480"/>
                    <a:pt x="70694" y="124317"/>
                    <a:pt x="69445" y="124142"/>
                  </a:cubicBezTo>
                  <a:cubicBezTo>
                    <a:pt x="69307" y="123668"/>
                    <a:pt x="69157" y="123205"/>
                    <a:pt x="69007" y="122768"/>
                  </a:cubicBezTo>
                  <a:cubicBezTo>
                    <a:pt x="68520" y="121381"/>
                    <a:pt x="67970" y="120006"/>
                    <a:pt x="67345" y="118656"/>
                  </a:cubicBezTo>
                  <a:close/>
                  <a:moveTo>
                    <a:pt x="123781" y="115182"/>
                  </a:moveTo>
                  <a:cubicBezTo>
                    <a:pt x="124380" y="117494"/>
                    <a:pt x="124893" y="119869"/>
                    <a:pt x="125268" y="122230"/>
                  </a:cubicBezTo>
                  <a:cubicBezTo>
                    <a:pt x="123631" y="123118"/>
                    <a:pt x="121993" y="123942"/>
                    <a:pt x="120406" y="124680"/>
                  </a:cubicBezTo>
                  <a:cubicBezTo>
                    <a:pt x="120057" y="122355"/>
                    <a:pt x="119582" y="120043"/>
                    <a:pt x="119007" y="117769"/>
                  </a:cubicBezTo>
                  <a:cubicBezTo>
                    <a:pt x="120569" y="116982"/>
                    <a:pt x="122181" y="116107"/>
                    <a:pt x="123781" y="115182"/>
                  </a:cubicBezTo>
                  <a:close/>
                  <a:moveTo>
                    <a:pt x="97750" y="117607"/>
                  </a:moveTo>
                  <a:cubicBezTo>
                    <a:pt x="98537" y="119731"/>
                    <a:pt x="99199" y="121893"/>
                    <a:pt x="99737" y="124080"/>
                  </a:cubicBezTo>
                  <a:cubicBezTo>
                    <a:pt x="98300" y="124355"/>
                    <a:pt x="96863" y="124580"/>
                    <a:pt x="95450" y="124755"/>
                  </a:cubicBezTo>
                  <a:cubicBezTo>
                    <a:pt x="94927" y="122609"/>
                    <a:pt x="94266" y="120489"/>
                    <a:pt x="93493" y="118418"/>
                  </a:cubicBezTo>
                  <a:lnTo>
                    <a:pt x="93493" y="118418"/>
                  </a:lnTo>
                  <a:cubicBezTo>
                    <a:pt x="95028" y="118168"/>
                    <a:pt x="96414" y="117906"/>
                    <a:pt x="97750" y="117607"/>
                  </a:cubicBezTo>
                  <a:close/>
                  <a:moveTo>
                    <a:pt x="34466" y="120168"/>
                  </a:moveTo>
                  <a:lnTo>
                    <a:pt x="34466" y="120168"/>
                  </a:lnTo>
                  <a:cubicBezTo>
                    <a:pt x="35329" y="120181"/>
                    <a:pt x="36229" y="120218"/>
                    <a:pt x="37091" y="120243"/>
                  </a:cubicBezTo>
                  <a:lnTo>
                    <a:pt x="37866" y="120268"/>
                  </a:lnTo>
                  <a:cubicBezTo>
                    <a:pt x="38790" y="121868"/>
                    <a:pt x="39603" y="123543"/>
                    <a:pt x="40290" y="125255"/>
                  </a:cubicBezTo>
                  <a:cubicBezTo>
                    <a:pt x="39115" y="125180"/>
                    <a:pt x="38066" y="125130"/>
                    <a:pt x="37091" y="125105"/>
                  </a:cubicBezTo>
                  <a:cubicBezTo>
                    <a:pt x="36341" y="123393"/>
                    <a:pt x="35454" y="121743"/>
                    <a:pt x="34466" y="120168"/>
                  </a:cubicBezTo>
                  <a:close/>
                  <a:moveTo>
                    <a:pt x="75856" y="119269"/>
                  </a:moveTo>
                  <a:lnTo>
                    <a:pt x="75856" y="119269"/>
                  </a:lnTo>
                  <a:cubicBezTo>
                    <a:pt x="77193" y="119331"/>
                    <a:pt x="78555" y="119369"/>
                    <a:pt x="79917" y="119381"/>
                  </a:cubicBezTo>
                  <a:cubicBezTo>
                    <a:pt x="80692" y="121293"/>
                    <a:pt x="81354" y="123268"/>
                    <a:pt x="81892" y="125267"/>
                  </a:cubicBezTo>
                  <a:cubicBezTo>
                    <a:pt x="80304" y="125192"/>
                    <a:pt x="79042" y="125117"/>
                    <a:pt x="77868" y="125030"/>
                  </a:cubicBezTo>
                  <a:lnTo>
                    <a:pt x="77855" y="125030"/>
                  </a:lnTo>
                  <a:cubicBezTo>
                    <a:pt x="77318" y="123068"/>
                    <a:pt x="76643" y="121143"/>
                    <a:pt x="75856" y="119269"/>
                  </a:cubicBezTo>
                  <a:close/>
                  <a:moveTo>
                    <a:pt x="30455" y="120143"/>
                  </a:moveTo>
                  <a:lnTo>
                    <a:pt x="30505" y="120218"/>
                  </a:lnTo>
                  <a:cubicBezTo>
                    <a:pt x="31592" y="121781"/>
                    <a:pt x="32567" y="123418"/>
                    <a:pt x="33404" y="125130"/>
                  </a:cubicBezTo>
                  <a:cubicBezTo>
                    <a:pt x="32380" y="125167"/>
                    <a:pt x="31355" y="125230"/>
                    <a:pt x="30368" y="125317"/>
                  </a:cubicBezTo>
                  <a:cubicBezTo>
                    <a:pt x="29718" y="124156"/>
                    <a:pt x="29019" y="123007"/>
                    <a:pt x="28257" y="121908"/>
                  </a:cubicBezTo>
                  <a:lnTo>
                    <a:pt x="28257" y="121908"/>
                  </a:lnTo>
                  <a:cubicBezTo>
                    <a:pt x="28332" y="121435"/>
                    <a:pt x="28419" y="120877"/>
                    <a:pt x="28493" y="120306"/>
                  </a:cubicBezTo>
                  <a:lnTo>
                    <a:pt x="28955" y="120268"/>
                  </a:lnTo>
                  <a:cubicBezTo>
                    <a:pt x="29443" y="120218"/>
                    <a:pt x="29955" y="120181"/>
                    <a:pt x="30455" y="120143"/>
                  </a:cubicBezTo>
                  <a:close/>
                  <a:moveTo>
                    <a:pt x="88740" y="118994"/>
                  </a:moveTo>
                  <a:cubicBezTo>
                    <a:pt x="89515" y="121006"/>
                    <a:pt x="90164" y="123055"/>
                    <a:pt x="90689" y="125142"/>
                  </a:cubicBezTo>
                  <a:cubicBezTo>
                    <a:pt x="89352" y="125242"/>
                    <a:pt x="87977" y="125292"/>
                    <a:pt x="86503" y="125317"/>
                  </a:cubicBezTo>
                  <a:lnTo>
                    <a:pt x="86490" y="125305"/>
                  </a:lnTo>
                  <a:cubicBezTo>
                    <a:pt x="85978" y="123255"/>
                    <a:pt x="85328" y="121243"/>
                    <a:pt x="84553" y="119281"/>
                  </a:cubicBezTo>
                  <a:cubicBezTo>
                    <a:pt x="85990" y="119219"/>
                    <a:pt x="87403" y="119131"/>
                    <a:pt x="88740" y="118994"/>
                  </a:cubicBezTo>
                  <a:close/>
                  <a:moveTo>
                    <a:pt x="41909" y="120544"/>
                  </a:moveTo>
                  <a:cubicBezTo>
                    <a:pt x="43056" y="120644"/>
                    <a:pt x="44216" y="120769"/>
                    <a:pt x="45389" y="120893"/>
                  </a:cubicBezTo>
                  <a:cubicBezTo>
                    <a:pt x="46201" y="122555"/>
                    <a:pt x="46888" y="124267"/>
                    <a:pt x="47463" y="126029"/>
                  </a:cubicBezTo>
                  <a:cubicBezTo>
                    <a:pt x="46238" y="125854"/>
                    <a:pt x="45139" y="125717"/>
                    <a:pt x="44126" y="125605"/>
                  </a:cubicBezTo>
                  <a:cubicBezTo>
                    <a:pt x="43503" y="123860"/>
                    <a:pt x="42756" y="122177"/>
                    <a:pt x="41909" y="120544"/>
                  </a:cubicBezTo>
                  <a:close/>
                  <a:moveTo>
                    <a:pt x="40665" y="125517"/>
                  </a:moveTo>
                  <a:lnTo>
                    <a:pt x="40665" y="125517"/>
                  </a:lnTo>
                  <a:cubicBezTo>
                    <a:pt x="41765" y="125592"/>
                    <a:pt x="42889" y="125692"/>
                    <a:pt x="44001" y="125817"/>
                  </a:cubicBezTo>
                  <a:lnTo>
                    <a:pt x="44001" y="125829"/>
                  </a:lnTo>
                  <a:lnTo>
                    <a:pt x="44101" y="125842"/>
                  </a:lnTo>
                  <a:cubicBezTo>
                    <a:pt x="44189" y="126092"/>
                    <a:pt x="44276" y="126354"/>
                    <a:pt x="44364" y="126617"/>
                  </a:cubicBezTo>
                  <a:cubicBezTo>
                    <a:pt x="44426" y="126804"/>
                    <a:pt x="44476" y="127004"/>
                    <a:pt x="44539" y="127192"/>
                  </a:cubicBezTo>
                  <a:cubicBezTo>
                    <a:pt x="43502" y="127092"/>
                    <a:pt x="42414" y="127029"/>
                    <a:pt x="41202" y="127017"/>
                  </a:cubicBezTo>
                  <a:lnTo>
                    <a:pt x="41127" y="126817"/>
                  </a:lnTo>
                  <a:cubicBezTo>
                    <a:pt x="40977" y="126379"/>
                    <a:pt x="40827" y="125942"/>
                    <a:pt x="40665" y="125517"/>
                  </a:cubicBezTo>
                  <a:close/>
                  <a:moveTo>
                    <a:pt x="113908" y="120081"/>
                  </a:moveTo>
                  <a:lnTo>
                    <a:pt x="113908" y="120093"/>
                  </a:lnTo>
                  <a:cubicBezTo>
                    <a:pt x="114470" y="122318"/>
                    <a:pt x="114908" y="124580"/>
                    <a:pt x="115233" y="126867"/>
                  </a:cubicBezTo>
                  <a:lnTo>
                    <a:pt x="115183" y="126879"/>
                  </a:lnTo>
                  <a:cubicBezTo>
                    <a:pt x="113558" y="126892"/>
                    <a:pt x="111946" y="127004"/>
                    <a:pt x="110334" y="127204"/>
                  </a:cubicBezTo>
                  <a:cubicBezTo>
                    <a:pt x="110022" y="125180"/>
                    <a:pt x="109684" y="123455"/>
                    <a:pt x="109284" y="121818"/>
                  </a:cubicBezTo>
                  <a:cubicBezTo>
                    <a:pt x="110809" y="121306"/>
                    <a:pt x="112359" y="120718"/>
                    <a:pt x="113908" y="120081"/>
                  </a:cubicBezTo>
                  <a:close/>
                  <a:moveTo>
                    <a:pt x="120281" y="125017"/>
                  </a:moveTo>
                  <a:cubicBezTo>
                    <a:pt x="120381" y="125655"/>
                    <a:pt x="120456" y="126292"/>
                    <a:pt x="120531" y="126917"/>
                  </a:cubicBezTo>
                  <a:lnTo>
                    <a:pt x="120556" y="127204"/>
                  </a:lnTo>
                  <a:cubicBezTo>
                    <a:pt x="118982" y="127004"/>
                    <a:pt x="117407" y="126892"/>
                    <a:pt x="115808" y="126879"/>
                  </a:cubicBezTo>
                  <a:cubicBezTo>
                    <a:pt x="117282" y="126304"/>
                    <a:pt x="118782" y="125680"/>
                    <a:pt x="120269" y="125017"/>
                  </a:cubicBezTo>
                  <a:close/>
                  <a:moveTo>
                    <a:pt x="49531" y="121406"/>
                  </a:moveTo>
                  <a:cubicBezTo>
                    <a:pt x="50716" y="121581"/>
                    <a:pt x="51914" y="121756"/>
                    <a:pt x="53112" y="121930"/>
                  </a:cubicBezTo>
                  <a:cubicBezTo>
                    <a:pt x="53824" y="123668"/>
                    <a:pt x="54424" y="125442"/>
                    <a:pt x="54886" y="127242"/>
                  </a:cubicBezTo>
                  <a:cubicBezTo>
                    <a:pt x="53824" y="127054"/>
                    <a:pt x="52612" y="126842"/>
                    <a:pt x="51412" y="126654"/>
                  </a:cubicBezTo>
                  <a:cubicBezTo>
                    <a:pt x="50901" y="124859"/>
                    <a:pt x="50278" y="123114"/>
                    <a:pt x="49531" y="121406"/>
                  </a:cubicBezTo>
                  <a:close/>
                  <a:moveTo>
                    <a:pt x="35548" y="125306"/>
                  </a:moveTo>
                  <a:cubicBezTo>
                    <a:pt x="36029" y="125306"/>
                    <a:pt x="36511" y="125313"/>
                    <a:pt x="36991" y="125330"/>
                  </a:cubicBezTo>
                  <a:lnTo>
                    <a:pt x="37003" y="125342"/>
                  </a:lnTo>
                  <a:lnTo>
                    <a:pt x="37116" y="125342"/>
                  </a:lnTo>
                  <a:cubicBezTo>
                    <a:pt x="37353" y="125904"/>
                    <a:pt x="37578" y="126479"/>
                    <a:pt x="37828" y="127117"/>
                  </a:cubicBezTo>
                  <a:cubicBezTo>
                    <a:pt x="36791" y="127192"/>
                    <a:pt x="35754" y="127304"/>
                    <a:pt x="34729" y="127454"/>
                  </a:cubicBezTo>
                  <a:cubicBezTo>
                    <a:pt x="34416" y="126667"/>
                    <a:pt x="34104" y="125979"/>
                    <a:pt x="33804" y="125330"/>
                  </a:cubicBezTo>
                  <a:cubicBezTo>
                    <a:pt x="34380" y="125316"/>
                    <a:pt x="34963" y="125306"/>
                    <a:pt x="35548" y="125306"/>
                  </a:cubicBezTo>
                  <a:close/>
                  <a:moveTo>
                    <a:pt x="47775" y="126317"/>
                  </a:moveTo>
                  <a:lnTo>
                    <a:pt x="47775" y="126317"/>
                  </a:lnTo>
                  <a:cubicBezTo>
                    <a:pt x="49050" y="126492"/>
                    <a:pt x="50312" y="126692"/>
                    <a:pt x="51287" y="126854"/>
                  </a:cubicBezTo>
                  <a:lnTo>
                    <a:pt x="51287" y="126867"/>
                  </a:lnTo>
                  <a:lnTo>
                    <a:pt x="51337" y="126867"/>
                  </a:lnTo>
                  <a:cubicBezTo>
                    <a:pt x="51425" y="127167"/>
                    <a:pt x="51499" y="127467"/>
                    <a:pt x="51574" y="127766"/>
                  </a:cubicBezTo>
                  <a:cubicBezTo>
                    <a:pt x="51649" y="128016"/>
                    <a:pt x="51712" y="128291"/>
                    <a:pt x="51787" y="128554"/>
                  </a:cubicBezTo>
                  <a:cubicBezTo>
                    <a:pt x="50575" y="128204"/>
                    <a:pt x="49363" y="127929"/>
                    <a:pt x="48175" y="127704"/>
                  </a:cubicBezTo>
                  <a:cubicBezTo>
                    <a:pt x="48125" y="127554"/>
                    <a:pt x="48088" y="127392"/>
                    <a:pt x="48038" y="127229"/>
                  </a:cubicBezTo>
                  <a:cubicBezTo>
                    <a:pt x="47963" y="126929"/>
                    <a:pt x="47863" y="126617"/>
                    <a:pt x="47775" y="126317"/>
                  </a:cubicBezTo>
                  <a:close/>
                  <a:moveTo>
                    <a:pt x="127617" y="121018"/>
                  </a:moveTo>
                  <a:cubicBezTo>
                    <a:pt x="127942" y="123255"/>
                    <a:pt x="128442" y="125455"/>
                    <a:pt x="129142" y="127616"/>
                  </a:cubicBezTo>
                  <a:cubicBezTo>
                    <a:pt x="128592" y="127929"/>
                    <a:pt x="127992" y="128241"/>
                    <a:pt x="127267" y="128616"/>
                  </a:cubicBezTo>
                  <a:cubicBezTo>
                    <a:pt x="126855" y="128491"/>
                    <a:pt x="126455" y="128379"/>
                    <a:pt x="126080" y="128279"/>
                  </a:cubicBezTo>
                  <a:cubicBezTo>
                    <a:pt x="125892" y="126129"/>
                    <a:pt x="125655" y="124167"/>
                    <a:pt x="125355" y="122293"/>
                  </a:cubicBezTo>
                  <a:cubicBezTo>
                    <a:pt x="126055" y="121918"/>
                    <a:pt x="126730" y="121531"/>
                    <a:pt x="127442" y="121118"/>
                  </a:cubicBezTo>
                  <a:lnTo>
                    <a:pt x="127617" y="121018"/>
                  </a:lnTo>
                  <a:close/>
                  <a:moveTo>
                    <a:pt x="57373" y="122618"/>
                  </a:moveTo>
                  <a:lnTo>
                    <a:pt x="57385" y="122630"/>
                  </a:lnTo>
                  <a:lnTo>
                    <a:pt x="61097" y="123218"/>
                  </a:lnTo>
                  <a:cubicBezTo>
                    <a:pt x="61722" y="124992"/>
                    <a:pt x="62222" y="126817"/>
                    <a:pt x="62597" y="128666"/>
                  </a:cubicBezTo>
                  <a:lnTo>
                    <a:pt x="58985" y="127991"/>
                  </a:lnTo>
                  <a:cubicBezTo>
                    <a:pt x="58573" y="126167"/>
                    <a:pt x="58035" y="124367"/>
                    <a:pt x="57373" y="122618"/>
                  </a:cubicBezTo>
                  <a:close/>
                  <a:moveTo>
                    <a:pt x="30330" y="125392"/>
                  </a:moveTo>
                  <a:cubicBezTo>
                    <a:pt x="30780" y="126254"/>
                    <a:pt x="31217" y="127142"/>
                    <a:pt x="31617" y="128029"/>
                  </a:cubicBezTo>
                  <a:cubicBezTo>
                    <a:pt x="30755" y="128216"/>
                    <a:pt x="29943" y="128454"/>
                    <a:pt x="29143" y="128679"/>
                  </a:cubicBezTo>
                  <a:lnTo>
                    <a:pt x="28730" y="128791"/>
                  </a:lnTo>
                  <a:cubicBezTo>
                    <a:pt x="28256" y="127829"/>
                    <a:pt x="27793" y="126967"/>
                    <a:pt x="27318" y="126142"/>
                  </a:cubicBezTo>
                  <a:lnTo>
                    <a:pt x="27418" y="125779"/>
                  </a:lnTo>
                  <a:cubicBezTo>
                    <a:pt x="28506" y="125617"/>
                    <a:pt x="29430" y="125480"/>
                    <a:pt x="30330" y="125392"/>
                  </a:cubicBezTo>
                  <a:close/>
                  <a:moveTo>
                    <a:pt x="104511" y="123230"/>
                  </a:moveTo>
                  <a:cubicBezTo>
                    <a:pt x="104698" y="124017"/>
                    <a:pt x="104873" y="124817"/>
                    <a:pt x="105023" y="125617"/>
                  </a:cubicBezTo>
                  <a:cubicBezTo>
                    <a:pt x="105160" y="126379"/>
                    <a:pt x="105310" y="127179"/>
                    <a:pt x="105460" y="128116"/>
                  </a:cubicBezTo>
                  <a:cubicBezTo>
                    <a:pt x="103923" y="128504"/>
                    <a:pt x="102424" y="128979"/>
                    <a:pt x="100949" y="129553"/>
                  </a:cubicBezTo>
                  <a:cubicBezTo>
                    <a:pt x="100674" y="127629"/>
                    <a:pt x="100349" y="125892"/>
                    <a:pt x="99974" y="124242"/>
                  </a:cubicBezTo>
                  <a:cubicBezTo>
                    <a:pt x="101536" y="123942"/>
                    <a:pt x="103048" y="123605"/>
                    <a:pt x="104511" y="123230"/>
                  </a:cubicBezTo>
                  <a:close/>
                  <a:moveTo>
                    <a:pt x="65421" y="123842"/>
                  </a:moveTo>
                  <a:lnTo>
                    <a:pt x="65421" y="123842"/>
                  </a:lnTo>
                  <a:cubicBezTo>
                    <a:pt x="66895" y="124055"/>
                    <a:pt x="68133" y="124230"/>
                    <a:pt x="69257" y="124380"/>
                  </a:cubicBezTo>
                  <a:cubicBezTo>
                    <a:pt x="69820" y="126229"/>
                    <a:pt x="70270" y="128104"/>
                    <a:pt x="70594" y="130016"/>
                  </a:cubicBezTo>
                  <a:cubicBezTo>
                    <a:pt x="69432" y="129828"/>
                    <a:pt x="68208" y="129628"/>
                    <a:pt x="66833" y="129391"/>
                  </a:cubicBezTo>
                  <a:cubicBezTo>
                    <a:pt x="66471" y="127517"/>
                    <a:pt x="66008" y="125655"/>
                    <a:pt x="65421" y="123842"/>
                  </a:cubicBezTo>
                  <a:close/>
                  <a:moveTo>
                    <a:pt x="73706" y="124917"/>
                  </a:moveTo>
                  <a:cubicBezTo>
                    <a:pt x="75081" y="125067"/>
                    <a:pt x="76380" y="125180"/>
                    <a:pt x="77668" y="125267"/>
                  </a:cubicBezTo>
                  <a:cubicBezTo>
                    <a:pt x="78180" y="127179"/>
                    <a:pt x="78580" y="129129"/>
                    <a:pt x="78867" y="131091"/>
                  </a:cubicBezTo>
                  <a:cubicBezTo>
                    <a:pt x="77643" y="130978"/>
                    <a:pt x="76368" y="130828"/>
                    <a:pt x="74968" y="130641"/>
                  </a:cubicBezTo>
                  <a:cubicBezTo>
                    <a:pt x="74743" y="129154"/>
                    <a:pt x="74443" y="127666"/>
                    <a:pt x="74069" y="126204"/>
                  </a:cubicBezTo>
                  <a:cubicBezTo>
                    <a:pt x="73956" y="125767"/>
                    <a:pt x="73831" y="125342"/>
                    <a:pt x="73706" y="124917"/>
                  </a:cubicBezTo>
                  <a:close/>
                  <a:moveTo>
                    <a:pt x="97050" y="131278"/>
                  </a:moveTo>
                  <a:lnTo>
                    <a:pt x="96588" y="131503"/>
                  </a:lnTo>
                  <a:cubicBezTo>
                    <a:pt x="96588" y="131440"/>
                    <a:pt x="96588" y="131390"/>
                    <a:pt x="96575" y="131328"/>
                  </a:cubicBezTo>
                  <a:lnTo>
                    <a:pt x="97050" y="131278"/>
                  </a:lnTo>
                  <a:close/>
                  <a:moveTo>
                    <a:pt x="95350" y="124992"/>
                  </a:moveTo>
                  <a:cubicBezTo>
                    <a:pt x="95850" y="127067"/>
                    <a:pt x="96225" y="129166"/>
                    <a:pt x="96488" y="131278"/>
                  </a:cubicBezTo>
                  <a:cubicBezTo>
                    <a:pt x="95026" y="131415"/>
                    <a:pt x="93563" y="131515"/>
                    <a:pt x="92139" y="131578"/>
                  </a:cubicBezTo>
                  <a:cubicBezTo>
                    <a:pt x="91876" y="129491"/>
                    <a:pt x="91489" y="127429"/>
                    <a:pt x="90989" y="125392"/>
                  </a:cubicBezTo>
                  <a:lnTo>
                    <a:pt x="90989" y="125392"/>
                  </a:lnTo>
                  <a:lnTo>
                    <a:pt x="91002" y="125405"/>
                  </a:lnTo>
                  <a:cubicBezTo>
                    <a:pt x="92426" y="125305"/>
                    <a:pt x="93888" y="125167"/>
                    <a:pt x="95350" y="124992"/>
                  </a:cubicBezTo>
                  <a:close/>
                  <a:moveTo>
                    <a:pt x="55174" y="127529"/>
                  </a:moveTo>
                  <a:lnTo>
                    <a:pt x="55174" y="127529"/>
                  </a:lnTo>
                  <a:cubicBezTo>
                    <a:pt x="56386" y="127741"/>
                    <a:pt x="57610" y="127966"/>
                    <a:pt x="58848" y="128204"/>
                  </a:cubicBezTo>
                  <a:lnTo>
                    <a:pt x="58848" y="128216"/>
                  </a:lnTo>
                  <a:lnTo>
                    <a:pt x="58898" y="128216"/>
                  </a:lnTo>
                  <a:cubicBezTo>
                    <a:pt x="59185" y="129453"/>
                    <a:pt x="59385" y="130566"/>
                    <a:pt x="59510" y="131603"/>
                  </a:cubicBezTo>
                  <a:cubicBezTo>
                    <a:pt x="58510" y="131066"/>
                    <a:pt x="57448" y="130603"/>
                    <a:pt x="56361" y="130128"/>
                  </a:cubicBezTo>
                  <a:cubicBezTo>
                    <a:pt x="56186" y="130053"/>
                    <a:pt x="55998" y="129991"/>
                    <a:pt x="55836" y="129916"/>
                  </a:cubicBezTo>
                  <a:lnTo>
                    <a:pt x="55686" y="129866"/>
                  </a:lnTo>
                  <a:cubicBezTo>
                    <a:pt x="55523" y="128991"/>
                    <a:pt x="55348" y="128229"/>
                    <a:pt x="55174" y="127529"/>
                  </a:cubicBezTo>
                  <a:close/>
                  <a:moveTo>
                    <a:pt x="82232" y="125555"/>
                  </a:moveTo>
                  <a:cubicBezTo>
                    <a:pt x="83243" y="125580"/>
                    <a:pt x="84280" y="125605"/>
                    <a:pt x="85353" y="125605"/>
                  </a:cubicBezTo>
                  <a:lnTo>
                    <a:pt x="86328" y="125605"/>
                  </a:lnTo>
                  <a:cubicBezTo>
                    <a:pt x="86453" y="126079"/>
                    <a:pt x="86565" y="126567"/>
                    <a:pt x="86665" y="127054"/>
                  </a:cubicBezTo>
                  <a:cubicBezTo>
                    <a:pt x="87003" y="128579"/>
                    <a:pt x="87265" y="130116"/>
                    <a:pt x="87465" y="131640"/>
                  </a:cubicBezTo>
                  <a:cubicBezTo>
                    <a:pt x="86103" y="131640"/>
                    <a:pt x="84741" y="131590"/>
                    <a:pt x="83404" y="131490"/>
                  </a:cubicBezTo>
                  <a:cubicBezTo>
                    <a:pt x="83129" y="129495"/>
                    <a:pt x="82743" y="127513"/>
                    <a:pt x="82232" y="125555"/>
                  </a:cubicBezTo>
                  <a:close/>
                  <a:moveTo>
                    <a:pt x="62859" y="128941"/>
                  </a:moveTo>
                  <a:lnTo>
                    <a:pt x="62859" y="128941"/>
                  </a:lnTo>
                  <a:cubicBezTo>
                    <a:pt x="64196" y="129179"/>
                    <a:pt x="65433" y="129404"/>
                    <a:pt x="66633" y="129616"/>
                  </a:cubicBezTo>
                  <a:cubicBezTo>
                    <a:pt x="66970" y="131490"/>
                    <a:pt x="67208" y="133390"/>
                    <a:pt x="67345" y="135289"/>
                  </a:cubicBezTo>
                  <a:lnTo>
                    <a:pt x="64646" y="134740"/>
                  </a:lnTo>
                  <a:lnTo>
                    <a:pt x="64521" y="134640"/>
                  </a:lnTo>
                  <a:cubicBezTo>
                    <a:pt x="64221" y="134427"/>
                    <a:pt x="63909" y="134202"/>
                    <a:pt x="63596" y="134015"/>
                  </a:cubicBezTo>
                  <a:cubicBezTo>
                    <a:pt x="63434" y="132315"/>
                    <a:pt x="63196" y="130616"/>
                    <a:pt x="62859" y="128941"/>
                  </a:cubicBezTo>
                  <a:close/>
                  <a:moveTo>
                    <a:pt x="70919" y="130316"/>
                  </a:moveTo>
                  <a:lnTo>
                    <a:pt x="70932" y="130328"/>
                  </a:lnTo>
                  <a:cubicBezTo>
                    <a:pt x="72194" y="130516"/>
                    <a:pt x="73469" y="130691"/>
                    <a:pt x="74731" y="130866"/>
                  </a:cubicBezTo>
                  <a:cubicBezTo>
                    <a:pt x="74893" y="131965"/>
                    <a:pt x="75018" y="132903"/>
                    <a:pt x="75093" y="133802"/>
                  </a:cubicBezTo>
                  <a:cubicBezTo>
                    <a:pt x="75193" y="134827"/>
                    <a:pt x="75256" y="135777"/>
                    <a:pt x="75293" y="136677"/>
                  </a:cubicBezTo>
                  <a:cubicBezTo>
                    <a:pt x="74031" y="136489"/>
                    <a:pt x="72769" y="136277"/>
                    <a:pt x="71544" y="136064"/>
                  </a:cubicBezTo>
                  <a:cubicBezTo>
                    <a:pt x="71444" y="134140"/>
                    <a:pt x="71232" y="132215"/>
                    <a:pt x="70919" y="130316"/>
                  </a:cubicBezTo>
                  <a:close/>
                  <a:moveTo>
                    <a:pt x="92014" y="131803"/>
                  </a:moveTo>
                  <a:cubicBezTo>
                    <a:pt x="92114" y="132578"/>
                    <a:pt x="92189" y="133365"/>
                    <a:pt x="92251" y="134127"/>
                  </a:cubicBezTo>
                  <a:cubicBezTo>
                    <a:pt x="90802" y="135127"/>
                    <a:pt x="89415" y="136214"/>
                    <a:pt x="88115" y="137376"/>
                  </a:cubicBezTo>
                  <a:cubicBezTo>
                    <a:pt x="88052" y="135452"/>
                    <a:pt x="87915" y="133640"/>
                    <a:pt x="87690" y="131865"/>
                  </a:cubicBezTo>
                  <a:lnTo>
                    <a:pt x="88702" y="131865"/>
                  </a:lnTo>
                  <a:cubicBezTo>
                    <a:pt x="89789" y="131865"/>
                    <a:pt x="90914" y="131840"/>
                    <a:pt x="92014" y="131803"/>
                  </a:cubicBezTo>
                  <a:close/>
                  <a:moveTo>
                    <a:pt x="79167" y="131390"/>
                  </a:moveTo>
                  <a:cubicBezTo>
                    <a:pt x="80629" y="131528"/>
                    <a:pt x="81966" y="131628"/>
                    <a:pt x="83266" y="131703"/>
                  </a:cubicBezTo>
                  <a:lnTo>
                    <a:pt x="83279" y="131703"/>
                  </a:lnTo>
                  <a:cubicBezTo>
                    <a:pt x="83541" y="133677"/>
                    <a:pt x="83691" y="135664"/>
                    <a:pt x="83754" y="137664"/>
                  </a:cubicBezTo>
                  <a:cubicBezTo>
                    <a:pt x="82454" y="137564"/>
                    <a:pt x="81117" y="137426"/>
                    <a:pt x="79667" y="137264"/>
                  </a:cubicBezTo>
                  <a:cubicBezTo>
                    <a:pt x="79605" y="135302"/>
                    <a:pt x="79442" y="133327"/>
                    <a:pt x="79167" y="131390"/>
                  </a:cubicBezTo>
                  <a:close/>
                  <a:moveTo>
                    <a:pt x="67533" y="135564"/>
                  </a:moveTo>
                  <a:lnTo>
                    <a:pt x="67533" y="135564"/>
                  </a:lnTo>
                  <a:cubicBezTo>
                    <a:pt x="68795" y="135814"/>
                    <a:pt x="70095" y="136052"/>
                    <a:pt x="71382" y="136277"/>
                  </a:cubicBezTo>
                  <a:cubicBezTo>
                    <a:pt x="71457" y="137676"/>
                    <a:pt x="71469" y="139201"/>
                    <a:pt x="71432" y="140900"/>
                  </a:cubicBezTo>
                  <a:cubicBezTo>
                    <a:pt x="70232" y="139551"/>
                    <a:pt x="68957" y="138276"/>
                    <a:pt x="67583" y="137076"/>
                  </a:cubicBezTo>
                  <a:cubicBezTo>
                    <a:pt x="67583" y="136577"/>
                    <a:pt x="67558" y="136064"/>
                    <a:pt x="67533" y="135564"/>
                  </a:cubicBezTo>
                  <a:close/>
                  <a:moveTo>
                    <a:pt x="83829" y="137726"/>
                  </a:moveTo>
                  <a:lnTo>
                    <a:pt x="83829" y="137726"/>
                  </a:lnTo>
                  <a:cubicBezTo>
                    <a:pt x="84903" y="137801"/>
                    <a:pt x="86103" y="137864"/>
                    <a:pt x="87490" y="137914"/>
                  </a:cubicBezTo>
                  <a:cubicBezTo>
                    <a:pt x="86165" y="139151"/>
                    <a:pt x="84928" y="140476"/>
                    <a:pt x="83779" y="141875"/>
                  </a:cubicBezTo>
                  <a:cubicBezTo>
                    <a:pt x="83841" y="140326"/>
                    <a:pt x="83854" y="138963"/>
                    <a:pt x="83829" y="137726"/>
                  </a:cubicBezTo>
                  <a:close/>
                  <a:moveTo>
                    <a:pt x="75493" y="136939"/>
                  </a:moveTo>
                  <a:lnTo>
                    <a:pt x="75493" y="136939"/>
                  </a:lnTo>
                  <a:cubicBezTo>
                    <a:pt x="76830" y="137139"/>
                    <a:pt x="78180" y="137326"/>
                    <a:pt x="79517" y="137476"/>
                  </a:cubicBezTo>
                  <a:lnTo>
                    <a:pt x="79530" y="137476"/>
                  </a:lnTo>
                  <a:cubicBezTo>
                    <a:pt x="79592" y="139388"/>
                    <a:pt x="79555" y="141300"/>
                    <a:pt x="79442" y="143337"/>
                  </a:cubicBezTo>
                  <a:cubicBezTo>
                    <a:pt x="77980" y="143150"/>
                    <a:pt x="76680" y="142962"/>
                    <a:pt x="75456" y="142750"/>
                  </a:cubicBezTo>
                  <a:cubicBezTo>
                    <a:pt x="75543" y="140825"/>
                    <a:pt x="75556" y="138876"/>
                    <a:pt x="75493" y="136939"/>
                  </a:cubicBezTo>
                  <a:close/>
                  <a:moveTo>
                    <a:pt x="72656" y="142338"/>
                  </a:moveTo>
                  <a:lnTo>
                    <a:pt x="72769" y="142363"/>
                  </a:lnTo>
                  <a:cubicBezTo>
                    <a:pt x="73606" y="142513"/>
                    <a:pt x="74481" y="142675"/>
                    <a:pt x="75368" y="142825"/>
                  </a:cubicBezTo>
                  <a:cubicBezTo>
                    <a:pt x="75318" y="143762"/>
                    <a:pt x="75256" y="144762"/>
                    <a:pt x="75156" y="145812"/>
                  </a:cubicBezTo>
                  <a:cubicBezTo>
                    <a:pt x="74393" y="144612"/>
                    <a:pt x="73556" y="143450"/>
                    <a:pt x="72656" y="142338"/>
                  </a:cubicBezTo>
                  <a:close/>
                  <a:moveTo>
                    <a:pt x="79517" y="143437"/>
                  </a:moveTo>
                  <a:cubicBezTo>
                    <a:pt x="80442" y="143562"/>
                    <a:pt x="81404" y="143662"/>
                    <a:pt x="82329" y="143750"/>
                  </a:cubicBezTo>
                  <a:cubicBezTo>
                    <a:pt x="81079" y="145462"/>
                    <a:pt x="79955" y="147274"/>
                    <a:pt x="78980" y="149161"/>
                  </a:cubicBezTo>
                  <a:cubicBezTo>
                    <a:pt x="79230" y="147149"/>
                    <a:pt x="79405" y="145274"/>
                    <a:pt x="79517" y="143437"/>
                  </a:cubicBezTo>
                  <a:close/>
                  <a:moveTo>
                    <a:pt x="77155" y="149336"/>
                  </a:moveTo>
                  <a:lnTo>
                    <a:pt x="77580" y="149398"/>
                  </a:lnTo>
                  <a:cubicBezTo>
                    <a:pt x="77980" y="149461"/>
                    <a:pt x="78392" y="149523"/>
                    <a:pt x="78805" y="149586"/>
                  </a:cubicBezTo>
                  <a:cubicBezTo>
                    <a:pt x="78517" y="150111"/>
                    <a:pt x="78267" y="150648"/>
                    <a:pt x="78043" y="151173"/>
                  </a:cubicBezTo>
                  <a:cubicBezTo>
                    <a:pt x="77768" y="150573"/>
                    <a:pt x="77468" y="149948"/>
                    <a:pt x="77155" y="149336"/>
                  </a:cubicBezTo>
                  <a:close/>
                  <a:moveTo>
                    <a:pt x="78030" y="0"/>
                  </a:moveTo>
                  <a:lnTo>
                    <a:pt x="77993" y="100"/>
                  </a:lnTo>
                  <a:cubicBezTo>
                    <a:pt x="77543" y="1425"/>
                    <a:pt x="77030" y="2712"/>
                    <a:pt x="76455" y="3974"/>
                  </a:cubicBezTo>
                  <a:cubicBezTo>
                    <a:pt x="76018" y="4899"/>
                    <a:pt x="75531" y="5836"/>
                    <a:pt x="74943" y="6861"/>
                  </a:cubicBezTo>
                  <a:cubicBezTo>
                    <a:pt x="74593" y="7486"/>
                    <a:pt x="74206" y="8111"/>
                    <a:pt x="73806" y="8736"/>
                  </a:cubicBezTo>
                  <a:cubicBezTo>
                    <a:pt x="73756" y="8823"/>
                    <a:pt x="73694" y="8923"/>
                    <a:pt x="73631" y="9010"/>
                  </a:cubicBezTo>
                  <a:cubicBezTo>
                    <a:pt x="73556" y="9135"/>
                    <a:pt x="73481" y="9273"/>
                    <a:pt x="73381" y="9398"/>
                  </a:cubicBezTo>
                  <a:cubicBezTo>
                    <a:pt x="73119" y="9798"/>
                    <a:pt x="72831" y="10210"/>
                    <a:pt x="72494" y="10673"/>
                  </a:cubicBezTo>
                  <a:cubicBezTo>
                    <a:pt x="71882" y="11497"/>
                    <a:pt x="71244" y="12322"/>
                    <a:pt x="70557" y="13109"/>
                  </a:cubicBezTo>
                  <a:cubicBezTo>
                    <a:pt x="70245" y="13472"/>
                    <a:pt x="69920" y="13834"/>
                    <a:pt x="69607" y="14184"/>
                  </a:cubicBezTo>
                  <a:lnTo>
                    <a:pt x="69532" y="14272"/>
                  </a:lnTo>
                  <a:cubicBezTo>
                    <a:pt x="69120" y="14721"/>
                    <a:pt x="68657" y="15184"/>
                    <a:pt x="68070" y="15746"/>
                  </a:cubicBezTo>
                  <a:lnTo>
                    <a:pt x="67795" y="16009"/>
                  </a:lnTo>
                  <a:cubicBezTo>
                    <a:pt x="66883" y="16871"/>
                    <a:pt x="65908" y="17708"/>
                    <a:pt x="64921" y="18483"/>
                  </a:cubicBezTo>
                  <a:cubicBezTo>
                    <a:pt x="63809" y="19345"/>
                    <a:pt x="62659" y="20145"/>
                    <a:pt x="61472" y="20882"/>
                  </a:cubicBezTo>
                  <a:cubicBezTo>
                    <a:pt x="60922" y="21220"/>
                    <a:pt x="60385" y="21520"/>
                    <a:pt x="59922" y="21782"/>
                  </a:cubicBezTo>
                  <a:cubicBezTo>
                    <a:pt x="59772" y="21870"/>
                    <a:pt x="59610" y="21957"/>
                    <a:pt x="59460" y="22032"/>
                  </a:cubicBezTo>
                  <a:lnTo>
                    <a:pt x="59222" y="22169"/>
                  </a:lnTo>
                  <a:lnTo>
                    <a:pt x="58660" y="22444"/>
                  </a:lnTo>
                  <a:cubicBezTo>
                    <a:pt x="58348" y="22607"/>
                    <a:pt x="58035" y="22757"/>
                    <a:pt x="57723" y="22932"/>
                  </a:cubicBezTo>
                  <a:cubicBezTo>
                    <a:pt x="57098" y="23232"/>
                    <a:pt x="56448" y="23519"/>
                    <a:pt x="55773" y="23807"/>
                  </a:cubicBezTo>
                  <a:cubicBezTo>
                    <a:pt x="55486" y="23919"/>
                    <a:pt x="55199" y="24031"/>
                    <a:pt x="54949" y="24119"/>
                  </a:cubicBezTo>
                  <a:lnTo>
                    <a:pt x="54674" y="24219"/>
                  </a:lnTo>
                  <a:lnTo>
                    <a:pt x="54336" y="24344"/>
                  </a:lnTo>
                  <a:cubicBezTo>
                    <a:pt x="54174" y="24406"/>
                    <a:pt x="54011" y="24481"/>
                    <a:pt x="53836" y="24531"/>
                  </a:cubicBezTo>
                  <a:cubicBezTo>
                    <a:pt x="53674" y="24594"/>
                    <a:pt x="53524" y="24644"/>
                    <a:pt x="53399" y="24681"/>
                  </a:cubicBezTo>
                  <a:lnTo>
                    <a:pt x="53187" y="24756"/>
                  </a:lnTo>
                  <a:lnTo>
                    <a:pt x="53087" y="24781"/>
                  </a:lnTo>
                  <a:cubicBezTo>
                    <a:pt x="52699" y="24919"/>
                    <a:pt x="52287" y="25044"/>
                    <a:pt x="51874" y="25169"/>
                  </a:cubicBezTo>
                  <a:cubicBezTo>
                    <a:pt x="51612" y="25244"/>
                    <a:pt x="51350" y="25319"/>
                    <a:pt x="51100" y="25381"/>
                  </a:cubicBezTo>
                  <a:cubicBezTo>
                    <a:pt x="50637" y="25519"/>
                    <a:pt x="50262" y="25619"/>
                    <a:pt x="49900" y="25694"/>
                  </a:cubicBezTo>
                  <a:lnTo>
                    <a:pt x="49075" y="25881"/>
                  </a:lnTo>
                  <a:lnTo>
                    <a:pt x="48963" y="25906"/>
                  </a:lnTo>
                  <a:cubicBezTo>
                    <a:pt x="48625" y="25981"/>
                    <a:pt x="48263" y="26068"/>
                    <a:pt x="47913" y="26118"/>
                  </a:cubicBezTo>
                  <a:lnTo>
                    <a:pt x="47051" y="26268"/>
                  </a:lnTo>
                  <a:cubicBezTo>
                    <a:pt x="46701" y="26331"/>
                    <a:pt x="46338" y="26381"/>
                    <a:pt x="45901" y="26443"/>
                  </a:cubicBezTo>
                  <a:lnTo>
                    <a:pt x="45026" y="26543"/>
                  </a:lnTo>
                  <a:cubicBezTo>
                    <a:pt x="44639" y="26593"/>
                    <a:pt x="44226" y="26618"/>
                    <a:pt x="43864" y="26656"/>
                  </a:cubicBezTo>
                  <a:lnTo>
                    <a:pt x="43014" y="26718"/>
                  </a:lnTo>
                  <a:cubicBezTo>
                    <a:pt x="42614" y="26743"/>
                    <a:pt x="42214" y="26756"/>
                    <a:pt x="41827" y="26768"/>
                  </a:cubicBezTo>
                  <a:lnTo>
                    <a:pt x="40065" y="26768"/>
                  </a:lnTo>
                  <a:cubicBezTo>
                    <a:pt x="39615" y="26768"/>
                    <a:pt x="39190" y="26768"/>
                    <a:pt x="38765" y="26731"/>
                  </a:cubicBezTo>
                  <a:lnTo>
                    <a:pt x="37828" y="26668"/>
                  </a:lnTo>
                  <a:cubicBezTo>
                    <a:pt x="37353" y="26631"/>
                    <a:pt x="36941" y="26593"/>
                    <a:pt x="36578" y="26556"/>
                  </a:cubicBezTo>
                  <a:cubicBezTo>
                    <a:pt x="36266" y="26518"/>
                    <a:pt x="35929" y="26481"/>
                    <a:pt x="35616" y="26443"/>
                  </a:cubicBezTo>
                  <a:cubicBezTo>
                    <a:pt x="35216" y="26381"/>
                    <a:pt x="34804" y="26331"/>
                    <a:pt x="34391" y="26256"/>
                  </a:cubicBezTo>
                  <a:lnTo>
                    <a:pt x="33442" y="26093"/>
                  </a:lnTo>
                  <a:cubicBezTo>
                    <a:pt x="33067" y="26031"/>
                    <a:pt x="32679" y="25943"/>
                    <a:pt x="32217" y="25843"/>
                  </a:cubicBezTo>
                  <a:cubicBezTo>
                    <a:pt x="31905" y="25768"/>
                    <a:pt x="31592" y="25706"/>
                    <a:pt x="31280" y="25631"/>
                  </a:cubicBezTo>
                  <a:cubicBezTo>
                    <a:pt x="30867" y="25519"/>
                    <a:pt x="30443" y="25406"/>
                    <a:pt x="30055" y="25306"/>
                  </a:cubicBezTo>
                  <a:lnTo>
                    <a:pt x="29955" y="25269"/>
                  </a:lnTo>
                  <a:cubicBezTo>
                    <a:pt x="29693" y="25206"/>
                    <a:pt x="29418" y="25131"/>
                    <a:pt x="29155" y="25044"/>
                  </a:cubicBezTo>
                  <a:cubicBezTo>
                    <a:pt x="28780" y="24931"/>
                    <a:pt x="28393" y="24794"/>
                    <a:pt x="28031" y="24669"/>
                  </a:cubicBezTo>
                  <a:lnTo>
                    <a:pt x="27906" y="24631"/>
                  </a:lnTo>
                  <a:lnTo>
                    <a:pt x="27593" y="24519"/>
                  </a:lnTo>
                  <a:cubicBezTo>
                    <a:pt x="27418" y="24469"/>
                    <a:pt x="27243" y="24406"/>
                    <a:pt x="27068" y="24344"/>
                  </a:cubicBezTo>
                  <a:cubicBezTo>
                    <a:pt x="26656" y="24181"/>
                    <a:pt x="26244" y="24019"/>
                    <a:pt x="25844" y="23857"/>
                  </a:cubicBezTo>
                  <a:lnTo>
                    <a:pt x="25031" y="23532"/>
                  </a:lnTo>
                  <a:cubicBezTo>
                    <a:pt x="24307" y="23219"/>
                    <a:pt x="23644" y="22907"/>
                    <a:pt x="23019" y="22594"/>
                  </a:cubicBezTo>
                  <a:lnTo>
                    <a:pt x="22919" y="22532"/>
                  </a:lnTo>
                  <a:lnTo>
                    <a:pt x="22969" y="22644"/>
                  </a:lnTo>
                  <a:cubicBezTo>
                    <a:pt x="23307" y="23319"/>
                    <a:pt x="23644" y="24056"/>
                    <a:pt x="23994" y="24894"/>
                  </a:cubicBezTo>
                  <a:cubicBezTo>
                    <a:pt x="24757" y="26706"/>
                    <a:pt x="25394" y="28568"/>
                    <a:pt x="25881" y="30480"/>
                  </a:cubicBezTo>
                  <a:cubicBezTo>
                    <a:pt x="26019" y="31030"/>
                    <a:pt x="26144" y="31604"/>
                    <a:pt x="26244" y="32104"/>
                  </a:cubicBezTo>
                  <a:cubicBezTo>
                    <a:pt x="26344" y="32604"/>
                    <a:pt x="26431" y="33029"/>
                    <a:pt x="26519" y="33541"/>
                  </a:cubicBezTo>
                  <a:cubicBezTo>
                    <a:pt x="26531" y="33629"/>
                    <a:pt x="26556" y="33716"/>
                    <a:pt x="26569" y="33816"/>
                  </a:cubicBezTo>
                  <a:cubicBezTo>
                    <a:pt x="26619" y="34066"/>
                    <a:pt x="26656" y="34316"/>
                    <a:pt x="26694" y="34566"/>
                  </a:cubicBezTo>
                  <a:cubicBezTo>
                    <a:pt x="26793" y="35278"/>
                    <a:pt x="26881" y="35966"/>
                    <a:pt x="26943" y="36628"/>
                  </a:cubicBezTo>
                  <a:cubicBezTo>
                    <a:pt x="27068" y="38015"/>
                    <a:pt x="27118" y="39402"/>
                    <a:pt x="27093" y="40802"/>
                  </a:cubicBezTo>
                  <a:lnTo>
                    <a:pt x="27093" y="41202"/>
                  </a:lnTo>
                  <a:cubicBezTo>
                    <a:pt x="27006" y="45088"/>
                    <a:pt x="26331" y="48950"/>
                    <a:pt x="25094" y="52636"/>
                  </a:cubicBezTo>
                  <a:cubicBezTo>
                    <a:pt x="24757" y="53674"/>
                    <a:pt x="24444" y="54511"/>
                    <a:pt x="24119" y="55298"/>
                  </a:cubicBezTo>
                  <a:cubicBezTo>
                    <a:pt x="23857" y="55935"/>
                    <a:pt x="23557" y="56585"/>
                    <a:pt x="23157" y="57423"/>
                  </a:cubicBezTo>
                  <a:cubicBezTo>
                    <a:pt x="21157" y="61522"/>
                    <a:pt x="18471" y="65258"/>
                    <a:pt x="15197" y="68445"/>
                  </a:cubicBezTo>
                  <a:cubicBezTo>
                    <a:pt x="14172" y="69432"/>
                    <a:pt x="13110" y="70382"/>
                    <a:pt x="11985" y="71256"/>
                  </a:cubicBezTo>
                  <a:cubicBezTo>
                    <a:pt x="10873" y="72131"/>
                    <a:pt x="9710" y="72943"/>
                    <a:pt x="8498" y="73693"/>
                  </a:cubicBezTo>
                  <a:cubicBezTo>
                    <a:pt x="7249" y="74493"/>
                    <a:pt x="5949" y="75218"/>
                    <a:pt x="4612" y="75880"/>
                  </a:cubicBezTo>
                  <a:lnTo>
                    <a:pt x="4324" y="76018"/>
                  </a:lnTo>
                  <a:cubicBezTo>
                    <a:pt x="4174" y="76093"/>
                    <a:pt x="3999" y="76180"/>
                    <a:pt x="3812" y="76255"/>
                  </a:cubicBezTo>
                  <a:cubicBezTo>
                    <a:pt x="2662" y="76755"/>
                    <a:pt x="1438" y="77280"/>
                    <a:pt x="188" y="77680"/>
                  </a:cubicBezTo>
                  <a:lnTo>
                    <a:pt x="1" y="77755"/>
                  </a:lnTo>
                  <a:lnTo>
                    <a:pt x="113" y="77792"/>
                  </a:lnTo>
                  <a:cubicBezTo>
                    <a:pt x="3050" y="78767"/>
                    <a:pt x="5861" y="80104"/>
                    <a:pt x="8498" y="81741"/>
                  </a:cubicBezTo>
                  <a:lnTo>
                    <a:pt x="8936" y="82016"/>
                  </a:lnTo>
                  <a:cubicBezTo>
                    <a:pt x="10560" y="83066"/>
                    <a:pt x="12097" y="84228"/>
                    <a:pt x="13559" y="85503"/>
                  </a:cubicBezTo>
                  <a:cubicBezTo>
                    <a:pt x="13634" y="85565"/>
                    <a:pt x="13709" y="85628"/>
                    <a:pt x="13772" y="85690"/>
                  </a:cubicBezTo>
                  <a:cubicBezTo>
                    <a:pt x="13922" y="85815"/>
                    <a:pt x="14072" y="85940"/>
                    <a:pt x="14209" y="86065"/>
                  </a:cubicBezTo>
                  <a:cubicBezTo>
                    <a:pt x="15109" y="86890"/>
                    <a:pt x="15959" y="87752"/>
                    <a:pt x="16771" y="88664"/>
                  </a:cubicBezTo>
                  <a:cubicBezTo>
                    <a:pt x="17184" y="89102"/>
                    <a:pt x="17621" y="89602"/>
                    <a:pt x="18158" y="90264"/>
                  </a:cubicBezTo>
                  <a:cubicBezTo>
                    <a:pt x="18508" y="90689"/>
                    <a:pt x="18871" y="91151"/>
                    <a:pt x="19258" y="91676"/>
                  </a:cubicBezTo>
                  <a:cubicBezTo>
                    <a:pt x="19958" y="92613"/>
                    <a:pt x="20545" y="93463"/>
                    <a:pt x="21070" y="94313"/>
                  </a:cubicBezTo>
                  <a:lnTo>
                    <a:pt x="21270" y="94638"/>
                  </a:lnTo>
                  <a:cubicBezTo>
                    <a:pt x="21857" y="95612"/>
                    <a:pt x="22420" y="96637"/>
                    <a:pt x="22932" y="97662"/>
                  </a:cubicBezTo>
                  <a:cubicBezTo>
                    <a:pt x="22969" y="97737"/>
                    <a:pt x="23007" y="97799"/>
                    <a:pt x="23032" y="97874"/>
                  </a:cubicBezTo>
                  <a:cubicBezTo>
                    <a:pt x="23107" y="98012"/>
                    <a:pt x="23182" y="98137"/>
                    <a:pt x="23244" y="98287"/>
                  </a:cubicBezTo>
                  <a:cubicBezTo>
                    <a:pt x="23519" y="98774"/>
                    <a:pt x="23757" y="99274"/>
                    <a:pt x="23969" y="99799"/>
                  </a:cubicBezTo>
                  <a:lnTo>
                    <a:pt x="24082" y="100086"/>
                  </a:lnTo>
                  <a:cubicBezTo>
                    <a:pt x="24144" y="100224"/>
                    <a:pt x="24194" y="100361"/>
                    <a:pt x="24257" y="100499"/>
                  </a:cubicBezTo>
                  <a:lnTo>
                    <a:pt x="24357" y="100786"/>
                  </a:lnTo>
                  <a:lnTo>
                    <a:pt x="24519" y="101186"/>
                  </a:lnTo>
                  <a:cubicBezTo>
                    <a:pt x="24657" y="101561"/>
                    <a:pt x="24794" y="101911"/>
                    <a:pt x="24919" y="102273"/>
                  </a:cubicBezTo>
                  <a:cubicBezTo>
                    <a:pt x="25144" y="102948"/>
                    <a:pt x="25344" y="103560"/>
                    <a:pt x="25519" y="104160"/>
                  </a:cubicBezTo>
                  <a:cubicBezTo>
                    <a:pt x="25731" y="104860"/>
                    <a:pt x="25919" y="105597"/>
                    <a:pt x="26106" y="106410"/>
                  </a:cubicBezTo>
                  <a:cubicBezTo>
                    <a:pt x="26206" y="106859"/>
                    <a:pt x="26294" y="107322"/>
                    <a:pt x="26381" y="107772"/>
                  </a:cubicBezTo>
                  <a:cubicBezTo>
                    <a:pt x="26394" y="107847"/>
                    <a:pt x="26419" y="107922"/>
                    <a:pt x="26431" y="107997"/>
                  </a:cubicBezTo>
                  <a:cubicBezTo>
                    <a:pt x="26456" y="108109"/>
                    <a:pt x="26469" y="108209"/>
                    <a:pt x="26494" y="108309"/>
                  </a:cubicBezTo>
                  <a:cubicBezTo>
                    <a:pt x="26631" y="109096"/>
                    <a:pt x="26743" y="109896"/>
                    <a:pt x="26843" y="110771"/>
                  </a:cubicBezTo>
                  <a:cubicBezTo>
                    <a:pt x="26868" y="111071"/>
                    <a:pt x="26893" y="111383"/>
                    <a:pt x="26918" y="111683"/>
                  </a:cubicBezTo>
                  <a:cubicBezTo>
                    <a:pt x="27031" y="112920"/>
                    <a:pt x="27093" y="114183"/>
                    <a:pt x="27081" y="115432"/>
                  </a:cubicBezTo>
                  <a:lnTo>
                    <a:pt x="27081" y="115857"/>
                  </a:lnTo>
                  <a:cubicBezTo>
                    <a:pt x="27056" y="117294"/>
                    <a:pt x="26943" y="118719"/>
                    <a:pt x="26768" y="120131"/>
                  </a:cubicBezTo>
                  <a:cubicBezTo>
                    <a:pt x="26768" y="120256"/>
                    <a:pt x="26756" y="120368"/>
                    <a:pt x="26731" y="120481"/>
                  </a:cubicBezTo>
                  <a:cubicBezTo>
                    <a:pt x="26556" y="121731"/>
                    <a:pt x="26319" y="123030"/>
                    <a:pt x="26006" y="124355"/>
                  </a:cubicBezTo>
                  <a:cubicBezTo>
                    <a:pt x="25844" y="124992"/>
                    <a:pt x="25681" y="125630"/>
                    <a:pt x="25519" y="126154"/>
                  </a:cubicBezTo>
                  <a:cubicBezTo>
                    <a:pt x="25331" y="126817"/>
                    <a:pt x="25106" y="127517"/>
                    <a:pt x="24844" y="128279"/>
                  </a:cubicBezTo>
                  <a:cubicBezTo>
                    <a:pt x="24807" y="128379"/>
                    <a:pt x="24782" y="128466"/>
                    <a:pt x="24744" y="128566"/>
                  </a:cubicBezTo>
                  <a:cubicBezTo>
                    <a:pt x="24707" y="128704"/>
                    <a:pt x="24657" y="128841"/>
                    <a:pt x="24607" y="128991"/>
                  </a:cubicBezTo>
                  <a:cubicBezTo>
                    <a:pt x="24282" y="129866"/>
                    <a:pt x="23882" y="130803"/>
                    <a:pt x="23394" y="131840"/>
                  </a:cubicBezTo>
                  <a:cubicBezTo>
                    <a:pt x="23344" y="131953"/>
                    <a:pt x="23294" y="132053"/>
                    <a:pt x="23232" y="132165"/>
                  </a:cubicBezTo>
                  <a:cubicBezTo>
                    <a:pt x="23132" y="132390"/>
                    <a:pt x="23032" y="132628"/>
                    <a:pt x="22919" y="132865"/>
                  </a:cubicBezTo>
                  <a:lnTo>
                    <a:pt x="22882" y="132965"/>
                  </a:lnTo>
                  <a:lnTo>
                    <a:pt x="22882" y="132965"/>
                  </a:lnTo>
                  <a:lnTo>
                    <a:pt x="22969" y="132915"/>
                  </a:lnTo>
                  <a:cubicBezTo>
                    <a:pt x="23132" y="132840"/>
                    <a:pt x="23294" y="132753"/>
                    <a:pt x="23457" y="132690"/>
                  </a:cubicBezTo>
                  <a:lnTo>
                    <a:pt x="23794" y="132540"/>
                  </a:lnTo>
                  <a:cubicBezTo>
                    <a:pt x="24719" y="132103"/>
                    <a:pt x="25631" y="131703"/>
                    <a:pt x="26506" y="131378"/>
                  </a:cubicBezTo>
                  <a:cubicBezTo>
                    <a:pt x="27593" y="130966"/>
                    <a:pt x="28481" y="130653"/>
                    <a:pt x="29305" y="130403"/>
                  </a:cubicBezTo>
                  <a:lnTo>
                    <a:pt x="29368" y="130403"/>
                  </a:lnTo>
                  <a:cubicBezTo>
                    <a:pt x="30193" y="130166"/>
                    <a:pt x="31092" y="129928"/>
                    <a:pt x="32217" y="129678"/>
                  </a:cubicBezTo>
                  <a:cubicBezTo>
                    <a:pt x="32742" y="129566"/>
                    <a:pt x="33292" y="129453"/>
                    <a:pt x="33804" y="129354"/>
                  </a:cubicBezTo>
                  <a:cubicBezTo>
                    <a:pt x="34179" y="129291"/>
                    <a:pt x="34491" y="129254"/>
                    <a:pt x="34816" y="129204"/>
                  </a:cubicBezTo>
                  <a:cubicBezTo>
                    <a:pt x="34954" y="129179"/>
                    <a:pt x="35091" y="129166"/>
                    <a:pt x="35229" y="129141"/>
                  </a:cubicBezTo>
                  <a:cubicBezTo>
                    <a:pt x="36428" y="128979"/>
                    <a:pt x="37416" y="128879"/>
                    <a:pt x="38340" y="128829"/>
                  </a:cubicBezTo>
                  <a:cubicBezTo>
                    <a:pt x="39090" y="128791"/>
                    <a:pt x="39853" y="128766"/>
                    <a:pt x="40602" y="128766"/>
                  </a:cubicBezTo>
                  <a:lnTo>
                    <a:pt x="41627" y="128766"/>
                  </a:lnTo>
                  <a:cubicBezTo>
                    <a:pt x="41964" y="128766"/>
                    <a:pt x="42289" y="128791"/>
                    <a:pt x="42614" y="128804"/>
                  </a:cubicBezTo>
                  <a:lnTo>
                    <a:pt x="42939" y="128816"/>
                  </a:lnTo>
                  <a:cubicBezTo>
                    <a:pt x="43327" y="128841"/>
                    <a:pt x="43926" y="128879"/>
                    <a:pt x="44451" y="128941"/>
                  </a:cubicBezTo>
                  <a:cubicBezTo>
                    <a:pt x="44564" y="128941"/>
                    <a:pt x="44689" y="128954"/>
                    <a:pt x="44814" y="128979"/>
                  </a:cubicBezTo>
                  <a:cubicBezTo>
                    <a:pt x="44889" y="128979"/>
                    <a:pt x="44951" y="128991"/>
                    <a:pt x="45026" y="129004"/>
                  </a:cubicBezTo>
                  <a:cubicBezTo>
                    <a:pt x="45526" y="129066"/>
                    <a:pt x="46076" y="129129"/>
                    <a:pt x="46613" y="129204"/>
                  </a:cubicBezTo>
                  <a:cubicBezTo>
                    <a:pt x="47151" y="129291"/>
                    <a:pt x="47700" y="129379"/>
                    <a:pt x="48250" y="129491"/>
                  </a:cubicBezTo>
                  <a:lnTo>
                    <a:pt x="48538" y="129553"/>
                  </a:lnTo>
                  <a:cubicBezTo>
                    <a:pt x="49750" y="129803"/>
                    <a:pt x="50975" y="130116"/>
                    <a:pt x="52174" y="130491"/>
                  </a:cubicBezTo>
                  <a:cubicBezTo>
                    <a:pt x="53374" y="130866"/>
                    <a:pt x="54549" y="131278"/>
                    <a:pt x="55711" y="131765"/>
                  </a:cubicBezTo>
                  <a:lnTo>
                    <a:pt x="55936" y="131853"/>
                  </a:lnTo>
                  <a:cubicBezTo>
                    <a:pt x="57248" y="132415"/>
                    <a:pt x="58548" y="133040"/>
                    <a:pt x="59797" y="133727"/>
                  </a:cubicBezTo>
                  <a:cubicBezTo>
                    <a:pt x="59885" y="133777"/>
                    <a:pt x="59972" y="133840"/>
                    <a:pt x="60072" y="133890"/>
                  </a:cubicBezTo>
                  <a:cubicBezTo>
                    <a:pt x="60160" y="133940"/>
                    <a:pt x="60222" y="133990"/>
                    <a:pt x="60310" y="134027"/>
                  </a:cubicBezTo>
                  <a:cubicBezTo>
                    <a:pt x="62921" y="135527"/>
                    <a:pt x="65358" y="137339"/>
                    <a:pt x="67570" y="139401"/>
                  </a:cubicBezTo>
                  <a:cubicBezTo>
                    <a:pt x="68433" y="140213"/>
                    <a:pt x="69270" y="141075"/>
                    <a:pt x="70057" y="141975"/>
                  </a:cubicBezTo>
                  <a:cubicBezTo>
                    <a:pt x="70532" y="142525"/>
                    <a:pt x="70957" y="143025"/>
                    <a:pt x="71344" y="143512"/>
                  </a:cubicBezTo>
                  <a:cubicBezTo>
                    <a:pt x="72506" y="144962"/>
                    <a:pt x="73569" y="146486"/>
                    <a:pt x="74531" y="148086"/>
                  </a:cubicBezTo>
                  <a:cubicBezTo>
                    <a:pt x="74606" y="148224"/>
                    <a:pt x="74681" y="148348"/>
                    <a:pt x="74743" y="148486"/>
                  </a:cubicBezTo>
                  <a:lnTo>
                    <a:pt x="74906" y="148773"/>
                  </a:lnTo>
                  <a:lnTo>
                    <a:pt x="75081" y="149061"/>
                  </a:lnTo>
                  <a:cubicBezTo>
                    <a:pt x="75318" y="149511"/>
                    <a:pt x="75568" y="149986"/>
                    <a:pt x="75881" y="150610"/>
                  </a:cubicBezTo>
                  <a:lnTo>
                    <a:pt x="76056" y="150960"/>
                  </a:lnTo>
                  <a:cubicBezTo>
                    <a:pt x="76255" y="151373"/>
                    <a:pt x="76468" y="151798"/>
                    <a:pt x="76655" y="152222"/>
                  </a:cubicBezTo>
                  <a:lnTo>
                    <a:pt x="76680" y="152310"/>
                  </a:lnTo>
                  <a:cubicBezTo>
                    <a:pt x="77130" y="153310"/>
                    <a:pt x="77555" y="154372"/>
                    <a:pt x="77930" y="155472"/>
                  </a:cubicBezTo>
                  <a:cubicBezTo>
                    <a:pt x="77943" y="155509"/>
                    <a:pt x="77968" y="155547"/>
                    <a:pt x="77980" y="155584"/>
                  </a:cubicBezTo>
                  <a:cubicBezTo>
                    <a:pt x="77993" y="155622"/>
                    <a:pt x="78005" y="155659"/>
                    <a:pt x="78018" y="155697"/>
                  </a:cubicBezTo>
                  <a:lnTo>
                    <a:pt x="78055" y="155809"/>
                  </a:lnTo>
                  <a:lnTo>
                    <a:pt x="78093" y="155697"/>
                  </a:lnTo>
                  <a:cubicBezTo>
                    <a:pt x="78755" y="153697"/>
                    <a:pt x="79580" y="151760"/>
                    <a:pt x="80554" y="149898"/>
                  </a:cubicBezTo>
                  <a:lnTo>
                    <a:pt x="80554" y="149886"/>
                  </a:lnTo>
                  <a:lnTo>
                    <a:pt x="80554" y="149873"/>
                  </a:lnTo>
                  <a:cubicBezTo>
                    <a:pt x="80542" y="149861"/>
                    <a:pt x="80542" y="149848"/>
                    <a:pt x="80554" y="149836"/>
                  </a:cubicBezTo>
                  <a:cubicBezTo>
                    <a:pt x="81179" y="148611"/>
                    <a:pt x="81892" y="147436"/>
                    <a:pt x="82654" y="146287"/>
                  </a:cubicBezTo>
                  <a:cubicBezTo>
                    <a:pt x="82966" y="145824"/>
                    <a:pt x="83291" y="145349"/>
                    <a:pt x="83591" y="144962"/>
                  </a:cubicBezTo>
                  <a:cubicBezTo>
                    <a:pt x="83804" y="144649"/>
                    <a:pt x="84028" y="144350"/>
                    <a:pt x="84253" y="144062"/>
                  </a:cubicBezTo>
                  <a:cubicBezTo>
                    <a:pt x="85403" y="142563"/>
                    <a:pt x="86653" y="141163"/>
                    <a:pt x="87990" y="139838"/>
                  </a:cubicBezTo>
                  <a:lnTo>
                    <a:pt x="88090" y="139763"/>
                  </a:lnTo>
                  <a:cubicBezTo>
                    <a:pt x="88602" y="139251"/>
                    <a:pt x="89077" y="138814"/>
                    <a:pt x="89540" y="138414"/>
                  </a:cubicBezTo>
                  <a:lnTo>
                    <a:pt x="89914" y="138101"/>
                  </a:lnTo>
                  <a:cubicBezTo>
                    <a:pt x="90714" y="137414"/>
                    <a:pt x="91551" y="136764"/>
                    <a:pt x="92401" y="136152"/>
                  </a:cubicBezTo>
                  <a:lnTo>
                    <a:pt x="92589" y="136014"/>
                  </a:lnTo>
                  <a:cubicBezTo>
                    <a:pt x="92676" y="135939"/>
                    <a:pt x="92776" y="135877"/>
                    <a:pt x="92864" y="135802"/>
                  </a:cubicBezTo>
                  <a:cubicBezTo>
                    <a:pt x="95226" y="134165"/>
                    <a:pt x="97750" y="132778"/>
                    <a:pt x="100387" y="131678"/>
                  </a:cubicBezTo>
                  <a:cubicBezTo>
                    <a:pt x="100512" y="131615"/>
                    <a:pt x="100649" y="131565"/>
                    <a:pt x="100787" y="131515"/>
                  </a:cubicBezTo>
                  <a:cubicBezTo>
                    <a:pt x="100912" y="131465"/>
                    <a:pt x="101024" y="131428"/>
                    <a:pt x="101136" y="131378"/>
                  </a:cubicBezTo>
                  <a:lnTo>
                    <a:pt x="101361" y="131291"/>
                  </a:lnTo>
                  <a:cubicBezTo>
                    <a:pt x="101674" y="131166"/>
                    <a:pt x="101986" y="131041"/>
                    <a:pt x="102311" y="130928"/>
                  </a:cubicBezTo>
                  <a:lnTo>
                    <a:pt x="102973" y="130716"/>
                  </a:lnTo>
                  <a:cubicBezTo>
                    <a:pt x="103323" y="130591"/>
                    <a:pt x="103786" y="130428"/>
                    <a:pt x="104261" y="130291"/>
                  </a:cubicBezTo>
                  <a:lnTo>
                    <a:pt x="105048" y="130078"/>
                  </a:lnTo>
                  <a:lnTo>
                    <a:pt x="105335" y="129991"/>
                  </a:lnTo>
                  <a:cubicBezTo>
                    <a:pt x="105460" y="129953"/>
                    <a:pt x="105598" y="129916"/>
                    <a:pt x="105735" y="129878"/>
                  </a:cubicBezTo>
                  <a:lnTo>
                    <a:pt x="106248" y="129753"/>
                  </a:lnTo>
                  <a:lnTo>
                    <a:pt x="107085" y="129566"/>
                  </a:lnTo>
                  <a:lnTo>
                    <a:pt x="108097" y="129354"/>
                  </a:lnTo>
                  <a:lnTo>
                    <a:pt x="108247" y="129354"/>
                  </a:lnTo>
                  <a:cubicBezTo>
                    <a:pt x="108522" y="129304"/>
                    <a:pt x="108809" y="129254"/>
                    <a:pt x="109084" y="129216"/>
                  </a:cubicBezTo>
                  <a:lnTo>
                    <a:pt x="109184" y="129191"/>
                  </a:lnTo>
                  <a:cubicBezTo>
                    <a:pt x="109547" y="129141"/>
                    <a:pt x="109884" y="129079"/>
                    <a:pt x="110247" y="129041"/>
                  </a:cubicBezTo>
                  <a:cubicBezTo>
                    <a:pt x="110559" y="128991"/>
                    <a:pt x="110834" y="128966"/>
                    <a:pt x="111121" y="128929"/>
                  </a:cubicBezTo>
                  <a:cubicBezTo>
                    <a:pt x="111459" y="128891"/>
                    <a:pt x="111834" y="128854"/>
                    <a:pt x="112246" y="128816"/>
                  </a:cubicBezTo>
                  <a:cubicBezTo>
                    <a:pt x="112421" y="128816"/>
                    <a:pt x="112596" y="128804"/>
                    <a:pt x="112771" y="128791"/>
                  </a:cubicBezTo>
                  <a:cubicBezTo>
                    <a:pt x="112883" y="128779"/>
                    <a:pt x="113008" y="128766"/>
                    <a:pt x="113121" y="128754"/>
                  </a:cubicBezTo>
                  <a:cubicBezTo>
                    <a:pt x="113458" y="128729"/>
                    <a:pt x="113833" y="128716"/>
                    <a:pt x="114271" y="128704"/>
                  </a:cubicBezTo>
                  <a:lnTo>
                    <a:pt x="116083" y="128704"/>
                  </a:lnTo>
                  <a:cubicBezTo>
                    <a:pt x="116495" y="128704"/>
                    <a:pt x="116907" y="128704"/>
                    <a:pt x="117320" y="128741"/>
                  </a:cubicBezTo>
                  <a:lnTo>
                    <a:pt x="118269" y="128804"/>
                  </a:lnTo>
                  <a:cubicBezTo>
                    <a:pt x="118669" y="128829"/>
                    <a:pt x="119082" y="128854"/>
                    <a:pt x="119494" y="128904"/>
                  </a:cubicBezTo>
                  <a:lnTo>
                    <a:pt x="120444" y="129016"/>
                  </a:lnTo>
                  <a:cubicBezTo>
                    <a:pt x="120906" y="129066"/>
                    <a:pt x="121281" y="129129"/>
                    <a:pt x="121644" y="129191"/>
                  </a:cubicBezTo>
                  <a:cubicBezTo>
                    <a:pt x="122006" y="129254"/>
                    <a:pt x="122306" y="129291"/>
                    <a:pt x="122581" y="129341"/>
                  </a:cubicBezTo>
                  <a:cubicBezTo>
                    <a:pt x="122943" y="129404"/>
                    <a:pt x="123331" y="129491"/>
                    <a:pt x="123781" y="129591"/>
                  </a:cubicBezTo>
                  <a:lnTo>
                    <a:pt x="124705" y="129791"/>
                  </a:lnTo>
                  <a:cubicBezTo>
                    <a:pt x="125080" y="129878"/>
                    <a:pt x="125480" y="129991"/>
                    <a:pt x="125917" y="130103"/>
                  </a:cubicBezTo>
                  <a:lnTo>
                    <a:pt x="126167" y="130166"/>
                  </a:lnTo>
                  <a:lnTo>
                    <a:pt x="126405" y="130241"/>
                  </a:lnTo>
                  <a:cubicBezTo>
                    <a:pt x="126542" y="130278"/>
                    <a:pt x="126667" y="130303"/>
                    <a:pt x="126792" y="130353"/>
                  </a:cubicBezTo>
                  <a:cubicBezTo>
                    <a:pt x="127180" y="130466"/>
                    <a:pt x="127567" y="130591"/>
                    <a:pt x="127942" y="130716"/>
                  </a:cubicBezTo>
                  <a:lnTo>
                    <a:pt x="128042" y="130753"/>
                  </a:lnTo>
                  <a:cubicBezTo>
                    <a:pt x="128154" y="130791"/>
                    <a:pt x="128254" y="130816"/>
                    <a:pt x="128367" y="130853"/>
                  </a:cubicBezTo>
                  <a:cubicBezTo>
                    <a:pt x="128517" y="130903"/>
                    <a:pt x="128692" y="130966"/>
                    <a:pt x="128854" y="131028"/>
                  </a:cubicBezTo>
                  <a:cubicBezTo>
                    <a:pt x="129142" y="131128"/>
                    <a:pt x="129417" y="131228"/>
                    <a:pt x="129691" y="131340"/>
                  </a:cubicBezTo>
                  <a:lnTo>
                    <a:pt x="130216" y="131540"/>
                  </a:lnTo>
                  <a:lnTo>
                    <a:pt x="130879" y="131803"/>
                  </a:lnTo>
                  <a:cubicBezTo>
                    <a:pt x="131016" y="131853"/>
                    <a:pt x="131141" y="131915"/>
                    <a:pt x="131279" y="131978"/>
                  </a:cubicBezTo>
                  <a:cubicBezTo>
                    <a:pt x="131416" y="132040"/>
                    <a:pt x="131541" y="132103"/>
                    <a:pt x="131678" y="132153"/>
                  </a:cubicBezTo>
                  <a:lnTo>
                    <a:pt x="131728" y="132178"/>
                  </a:lnTo>
                  <a:cubicBezTo>
                    <a:pt x="132091" y="132340"/>
                    <a:pt x="132478" y="132515"/>
                    <a:pt x="132841" y="132665"/>
                  </a:cubicBezTo>
                  <a:lnTo>
                    <a:pt x="132928" y="132665"/>
                  </a:lnTo>
                  <a:lnTo>
                    <a:pt x="132928" y="132603"/>
                  </a:lnTo>
                  <a:lnTo>
                    <a:pt x="132928" y="132590"/>
                  </a:lnTo>
                  <a:cubicBezTo>
                    <a:pt x="132503" y="131740"/>
                    <a:pt x="132103" y="130828"/>
                    <a:pt x="131666" y="129716"/>
                  </a:cubicBezTo>
                  <a:cubicBezTo>
                    <a:pt x="131241" y="128641"/>
                    <a:pt x="130916" y="127779"/>
                    <a:pt x="130641" y="126904"/>
                  </a:cubicBezTo>
                  <a:cubicBezTo>
                    <a:pt x="129179" y="122193"/>
                    <a:pt x="128604" y="117244"/>
                    <a:pt x="128942" y="112308"/>
                  </a:cubicBezTo>
                  <a:cubicBezTo>
                    <a:pt x="128942" y="112208"/>
                    <a:pt x="128954" y="112108"/>
                    <a:pt x="128967" y="111996"/>
                  </a:cubicBezTo>
                  <a:cubicBezTo>
                    <a:pt x="128979" y="111933"/>
                    <a:pt x="128992" y="111871"/>
                    <a:pt x="128992" y="111796"/>
                  </a:cubicBezTo>
                  <a:cubicBezTo>
                    <a:pt x="129317" y="108059"/>
                    <a:pt x="130166" y="104373"/>
                    <a:pt x="131528" y="100874"/>
                  </a:cubicBezTo>
                  <a:lnTo>
                    <a:pt x="131628" y="100611"/>
                  </a:lnTo>
                  <a:cubicBezTo>
                    <a:pt x="131691" y="100424"/>
                    <a:pt x="131766" y="100224"/>
                    <a:pt x="131853" y="100036"/>
                  </a:cubicBezTo>
                  <a:cubicBezTo>
                    <a:pt x="131866" y="99986"/>
                    <a:pt x="131878" y="99949"/>
                    <a:pt x="131903" y="99911"/>
                  </a:cubicBezTo>
                  <a:cubicBezTo>
                    <a:pt x="135765" y="90651"/>
                    <a:pt x="143025" y="83216"/>
                    <a:pt x="152186" y="79142"/>
                  </a:cubicBezTo>
                  <a:cubicBezTo>
                    <a:pt x="153285" y="78642"/>
                    <a:pt x="154422" y="78192"/>
                    <a:pt x="155572" y="77805"/>
                  </a:cubicBezTo>
                  <a:lnTo>
                    <a:pt x="155672" y="77780"/>
                  </a:lnTo>
                  <a:lnTo>
                    <a:pt x="155585" y="77742"/>
                  </a:lnTo>
                  <a:cubicBezTo>
                    <a:pt x="155135" y="77555"/>
                    <a:pt x="154685" y="77380"/>
                    <a:pt x="154248" y="77205"/>
                  </a:cubicBezTo>
                  <a:lnTo>
                    <a:pt x="153810" y="77042"/>
                  </a:lnTo>
                  <a:cubicBezTo>
                    <a:pt x="152823" y="76643"/>
                    <a:pt x="151798" y="76193"/>
                    <a:pt x="150698" y="75643"/>
                  </a:cubicBezTo>
                  <a:cubicBezTo>
                    <a:pt x="142576" y="71606"/>
                    <a:pt x="136090" y="64883"/>
                    <a:pt x="132366" y="56598"/>
                  </a:cubicBezTo>
                  <a:lnTo>
                    <a:pt x="132241" y="56335"/>
                  </a:lnTo>
                  <a:cubicBezTo>
                    <a:pt x="132103" y="56048"/>
                    <a:pt x="131966" y="55748"/>
                    <a:pt x="131853" y="55448"/>
                  </a:cubicBezTo>
                  <a:cubicBezTo>
                    <a:pt x="130079" y="51162"/>
                    <a:pt x="129067" y="46600"/>
                    <a:pt x="128892" y="41977"/>
                  </a:cubicBezTo>
                  <a:cubicBezTo>
                    <a:pt x="128867" y="41414"/>
                    <a:pt x="128854" y="40827"/>
                    <a:pt x="128854" y="40190"/>
                  </a:cubicBezTo>
                  <a:cubicBezTo>
                    <a:pt x="128892" y="34204"/>
                    <a:pt x="130266" y="28305"/>
                    <a:pt x="132903" y="22932"/>
                  </a:cubicBezTo>
                  <a:lnTo>
                    <a:pt x="132953" y="22819"/>
                  </a:lnTo>
                  <a:lnTo>
                    <a:pt x="132853" y="22869"/>
                  </a:lnTo>
                  <a:cubicBezTo>
                    <a:pt x="132266" y="23169"/>
                    <a:pt x="131628" y="23457"/>
                    <a:pt x="130866" y="23782"/>
                  </a:cubicBezTo>
                  <a:lnTo>
                    <a:pt x="130191" y="24044"/>
                  </a:lnTo>
                  <a:cubicBezTo>
                    <a:pt x="129791" y="24206"/>
                    <a:pt x="129317" y="24406"/>
                    <a:pt x="128829" y="24556"/>
                  </a:cubicBezTo>
                  <a:cubicBezTo>
                    <a:pt x="128567" y="24656"/>
                    <a:pt x="128304" y="24744"/>
                    <a:pt x="128042" y="24831"/>
                  </a:cubicBezTo>
                  <a:lnTo>
                    <a:pt x="128029" y="24831"/>
                  </a:lnTo>
                  <a:cubicBezTo>
                    <a:pt x="127567" y="24981"/>
                    <a:pt x="127167" y="25119"/>
                    <a:pt x="126780" y="25231"/>
                  </a:cubicBezTo>
                  <a:lnTo>
                    <a:pt x="125880" y="25481"/>
                  </a:lnTo>
                  <a:cubicBezTo>
                    <a:pt x="125480" y="25594"/>
                    <a:pt x="125080" y="25706"/>
                    <a:pt x="124668" y="25793"/>
                  </a:cubicBezTo>
                  <a:cubicBezTo>
                    <a:pt x="124355" y="25868"/>
                    <a:pt x="124055" y="25931"/>
                    <a:pt x="123756" y="25993"/>
                  </a:cubicBezTo>
                  <a:cubicBezTo>
                    <a:pt x="123356" y="26081"/>
                    <a:pt x="122943" y="26168"/>
                    <a:pt x="122543" y="26243"/>
                  </a:cubicBezTo>
                  <a:lnTo>
                    <a:pt x="121606" y="26406"/>
                  </a:lnTo>
                  <a:cubicBezTo>
                    <a:pt x="121244" y="26456"/>
                    <a:pt x="120856" y="26518"/>
                    <a:pt x="120394" y="26581"/>
                  </a:cubicBezTo>
                  <a:lnTo>
                    <a:pt x="119444" y="26693"/>
                  </a:lnTo>
                  <a:cubicBezTo>
                    <a:pt x="119044" y="26731"/>
                    <a:pt x="118644" y="26756"/>
                    <a:pt x="118257" y="26781"/>
                  </a:cubicBezTo>
                  <a:lnTo>
                    <a:pt x="118219" y="26781"/>
                  </a:lnTo>
                  <a:cubicBezTo>
                    <a:pt x="118032" y="26781"/>
                    <a:pt x="117832" y="26806"/>
                    <a:pt x="117645" y="26818"/>
                  </a:cubicBezTo>
                  <a:cubicBezTo>
                    <a:pt x="117520" y="26831"/>
                    <a:pt x="117395" y="26843"/>
                    <a:pt x="117270" y="26843"/>
                  </a:cubicBezTo>
                  <a:cubicBezTo>
                    <a:pt x="116857" y="26843"/>
                    <a:pt x="116432" y="26856"/>
                    <a:pt x="116020" y="26881"/>
                  </a:cubicBezTo>
                  <a:lnTo>
                    <a:pt x="114196" y="26881"/>
                  </a:lnTo>
                  <a:cubicBezTo>
                    <a:pt x="113883" y="26881"/>
                    <a:pt x="113558" y="26856"/>
                    <a:pt x="113246" y="26843"/>
                  </a:cubicBezTo>
                  <a:lnTo>
                    <a:pt x="112171" y="26768"/>
                  </a:lnTo>
                  <a:lnTo>
                    <a:pt x="111034" y="26656"/>
                  </a:lnTo>
                  <a:cubicBezTo>
                    <a:pt x="110746" y="26631"/>
                    <a:pt x="110472" y="26593"/>
                    <a:pt x="110159" y="26556"/>
                  </a:cubicBezTo>
                  <a:lnTo>
                    <a:pt x="109022" y="26381"/>
                  </a:lnTo>
                  <a:cubicBezTo>
                    <a:pt x="108747" y="26331"/>
                    <a:pt x="108460" y="26293"/>
                    <a:pt x="108172" y="26231"/>
                  </a:cubicBezTo>
                  <a:cubicBezTo>
                    <a:pt x="107760" y="26156"/>
                    <a:pt x="107360" y="26081"/>
                    <a:pt x="107010" y="25993"/>
                  </a:cubicBezTo>
                  <a:lnTo>
                    <a:pt x="106185" y="25818"/>
                  </a:lnTo>
                  <a:lnTo>
                    <a:pt x="106048" y="25781"/>
                  </a:lnTo>
                  <a:cubicBezTo>
                    <a:pt x="105660" y="25681"/>
                    <a:pt x="105273" y="25569"/>
                    <a:pt x="104985" y="25494"/>
                  </a:cubicBezTo>
                  <a:lnTo>
                    <a:pt x="104960" y="25494"/>
                  </a:lnTo>
                  <a:cubicBezTo>
                    <a:pt x="104711" y="25419"/>
                    <a:pt x="104461" y="25356"/>
                    <a:pt x="104211" y="25281"/>
                  </a:cubicBezTo>
                  <a:cubicBezTo>
                    <a:pt x="103848" y="25181"/>
                    <a:pt x="103498" y="25056"/>
                    <a:pt x="103148" y="24944"/>
                  </a:cubicBezTo>
                  <a:lnTo>
                    <a:pt x="102899" y="24869"/>
                  </a:lnTo>
                  <a:lnTo>
                    <a:pt x="102636" y="24781"/>
                  </a:lnTo>
                  <a:cubicBezTo>
                    <a:pt x="102511" y="24744"/>
                    <a:pt x="102386" y="24694"/>
                    <a:pt x="102261" y="24656"/>
                  </a:cubicBezTo>
                  <a:cubicBezTo>
                    <a:pt x="101474" y="24369"/>
                    <a:pt x="100887" y="24144"/>
                    <a:pt x="100337" y="23919"/>
                  </a:cubicBezTo>
                  <a:cubicBezTo>
                    <a:pt x="97700" y="22819"/>
                    <a:pt x="95188" y="21445"/>
                    <a:pt x="92851" y="19808"/>
                  </a:cubicBezTo>
                  <a:cubicBezTo>
                    <a:pt x="92751" y="19733"/>
                    <a:pt x="92651" y="19658"/>
                    <a:pt x="92539" y="19583"/>
                  </a:cubicBezTo>
                  <a:lnTo>
                    <a:pt x="92439" y="19495"/>
                  </a:lnTo>
                  <a:cubicBezTo>
                    <a:pt x="87478" y="15946"/>
                    <a:pt x="83416" y="11297"/>
                    <a:pt x="80567" y="5899"/>
                  </a:cubicBezTo>
                  <a:cubicBezTo>
                    <a:pt x="79567" y="4037"/>
                    <a:pt x="78742" y="2100"/>
                    <a:pt x="78068" y="100"/>
                  </a:cubicBezTo>
                  <a:lnTo>
                    <a:pt x="78030" y="0"/>
                  </a:lnTo>
                  <a:close/>
                </a:path>
              </a:pathLst>
            </a:custGeom>
            <a:gradFill>
              <a:gsLst>
                <a:gs pos="0">
                  <a:schemeClr val="accent6"/>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8"/>
          <p:cNvSpPr/>
          <p:nvPr/>
        </p:nvSpPr>
        <p:spPr>
          <a:xfrm>
            <a:off x="6027389" y="534996"/>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71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6196027" y="423902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56000">
                <a:schemeClr val="accent5"/>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740" name="Shape 740"/>
        <p:cNvGrpSpPr/>
        <p:nvPr/>
      </p:nvGrpSpPr>
      <p:grpSpPr>
        <a:xfrm>
          <a:off x="0" y="0"/>
          <a:ext cx="0" cy="0"/>
          <a:chOff x="0" y="0"/>
          <a:chExt cx="0" cy="0"/>
        </a:xfrm>
      </p:grpSpPr>
      <p:sp>
        <p:nvSpPr>
          <p:cNvPr id="741" name="Google Shape;741;p65"/>
          <p:cNvSpPr/>
          <p:nvPr/>
        </p:nvSpPr>
        <p:spPr>
          <a:xfrm>
            <a:off x="3396300" y="1332050"/>
            <a:ext cx="2351400" cy="3251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5"/>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UNIMPLEMENTED</a:t>
            </a:r>
            <a:endParaRPr/>
          </a:p>
        </p:txBody>
      </p:sp>
      <p:sp>
        <p:nvSpPr>
          <p:cNvPr id="743" name="Google Shape;743;p65"/>
          <p:cNvSpPr txBox="1"/>
          <p:nvPr>
            <p:ph idx="4294967295" type="subTitle"/>
          </p:nvPr>
        </p:nvSpPr>
        <p:spPr>
          <a:xfrm>
            <a:off x="715175" y="1397496"/>
            <a:ext cx="24711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pace Grotesk Medium"/>
                <a:ea typeface="Space Grotesk Medium"/>
                <a:cs typeface="Space Grotesk Medium"/>
                <a:sym typeface="Space Grotesk Medium"/>
              </a:rPr>
              <a:t>MIXTAPES IN ACTION</a:t>
            </a:r>
            <a:endParaRPr sz="1800">
              <a:latin typeface="Space Grotesk Medium"/>
              <a:ea typeface="Space Grotesk Medium"/>
              <a:cs typeface="Space Grotesk Medium"/>
              <a:sym typeface="Space Grotesk Medium"/>
            </a:endParaRPr>
          </a:p>
        </p:txBody>
      </p:sp>
      <p:sp>
        <p:nvSpPr>
          <p:cNvPr id="744" name="Google Shape;744;p65"/>
          <p:cNvSpPr txBox="1"/>
          <p:nvPr>
            <p:ph idx="4294967295" type="subTitle"/>
          </p:nvPr>
        </p:nvSpPr>
        <p:spPr>
          <a:xfrm>
            <a:off x="715175" y="1795303"/>
            <a:ext cx="2471100" cy="25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Receiving and opening a music box from a real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Hard to test with new accounts because dependent on other users’ interactions (Network effect) and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Testing is more efficient if a user opens a hard-coded music box vs. waiting on a proctor to send them a music box from their phone</a:t>
            </a:r>
            <a:endParaRPr/>
          </a:p>
        </p:txBody>
      </p:sp>
      <p:sp>
        <p:nvSpPr>
          <p:cNvPr id="745" name="Google Shape;745;p65"/>
          <p:cNvSpPr txBox="1"/>
          <p:nvPr>
            <p:ph idx="4294967295" type="subTitle"/>
          </p:nvPr>
        </p:nvSpPr>
        <p:spPr>
          <a:xfrm>
            <a:off x="3515150" y="1397496"/>
            <a:ext cx="2113500" cy="487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pace Grotesk Medium"/>
                <a:ea typeface="Space Grotesk Medium"/>
                <a:cs typeface="Space Grotesk Medium"/>
                <a:sym typeface="Space Grotesk Medium"/>
              </a:rPr>
              <a:t>HOME PAGE</a:t>
            </a:r>
            <a:endParaRPr sz="1800">
              <a:latin typeface="Space Grotesk Medium"/>
              <a:ea typeface="Space Grotesk Medium"/>
              <a:cs typeface="Space Grotesk Medium"/>
              <a:sym typeface="Space Grotesk Medium"/>
            </a:endParaRPr>
          </a:p>
        </p:txBody>
      </p:sp>
      <p:sp>
        <p:nvSpPr>
          <p:cNvPr id="746" name="Google Shape;746;p65"/>
          <p:cNvSpPr txBox="1"/>
          <p:nvPr>
            <p:ph idx="4294967295" type="subTitle"/>
          </p:nvPr>
        </p:nvSpPr>
        <p:spPr>
          <a:xfrm>
            <a:off x="3515150" y="1779642"/>
            <a:ext cx="2113500" cy="24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Adaptive Weekly MemRemix hero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stylization</a:t>
            </a:r>
            <a:endParaRPr/>
          </a:p>
        </p:txBody>
      </p:sp>
      <p:sp>
        <p:nvSpPr>
          <p:cNvPr id="747" name="Google Shape;747;p65"/>
          <p:cNvSpPr txBox="1"/>
          <p:nvPr>
            <p:ph idx="4294967295" type="subTitle"/>
          </p:nvPr>
        </p:nvSpPr>
        <p:spPr>
          <a:xfrm>
            <a:off x="5957725" y="1397496"/>
            <a:ext cx="24711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pace Grotesk Medium"/>
                <a:ea typeface="Space Grotesk Medium"/>
                <a:cs typeface="Space Grotesk Medium"/>
                <a:sym typeface="Space Grotesk Medium"/>
              </a:rPr>
              <a:t>DISCOVER MAP</a:t>
            </a:r>
            <a:endParaRPr sz="1800">
              <a:latin typeface="Space Grotesk Medium"/>
              <a:ea typeface="Space Grotesk Medium"/>
              <a:cs typeface="Space Grotesk Medium"/>
              <a:sym typeface="Space Grotesk Medium"/>
            </a:endParaRPr>
          </a:p>
        </p:txBody>
      </p:sp>
      <p:sp>
        <p:nvSpPr>
          <p:cNvPr id="748" name="Google Shape;748;p65"/>
          <p:cNvSpPr txBox="1"/>
          <p:nvPr>
            <p:ph idx="4294967295" type="subTitle"/>
          </p:nvPr>
        </p:nvSpPr>
        <p:spPr>
          <a:xfrm>
            <a:off x="5952775" y="1885000"/>
            <a:ext cx="2471100" cy="18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view with surrounding mixtapes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we will focus on core functionalities (sharing and viewing mixtapes) first)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752" name="Shape 752"/>
        <p:cNvGrpSpPr/>
        <p:nvPr/>
      </p:nvGrpSpPr>
      <p:grpSpPr>
        <a:xfrm>
          <a:off x="0" y="0"/>
          <a:ext cx="0" cy="0"/>
          <a:chOff x="0" y="0"/>
          <a:chExt cx="0" cy="0"/>
        </a:xfrm>
      </p:grpSpPr>
      <p:sp>
        <p:nvSpPr>
          <p:cNvPr id="753" name="Google Shape;753;p66"/>
          <p:cNvSpPr txBox="1"/>
          <p:nvPr>
            <p:ph type="title"/>
          </p:nvPr>
        </p:nvSpPr>
        <p:spPr>
          <a:xfrm>
            <a:off x="1726800" y="586115"/>
            <a:ext cx="5690400" cy="70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754" name="Google Shape;754;p66"/>
          <p:cNvSpPr txBox="1"/>
          <p:nvPr>
            <p:ph idx="3" type="subTitle"/>
          </p:nvPr>
        </p:nvSpPr>
        <p:spPr>
          <a:xfrm>
            <a:off x="1726800" y="1538000"/>
            <a:ext cx="5690400" cy="291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Receiving and opening a music box from a real user</a:t>
            </a:r>
            <a:endParaRPr/>
          </a:p>
          <a:p>
            <a:pPr indent="-317500" lvl="1" marL="914400" rtl="0" algn="ctr">
              <a:spcBef>
                <a:spcPts val="1000"/>
              </a:spcBef>
              <a:spcAft>
                <a:spcPts val="0"/>
              </a:spcAft>
              <a:buSzPts val="1400"/>
              <a:buChar char="○"/>
            </a:pPr>
            <a:r>
              <a:rPr lang="en" sz="1400"/>
              <a:t>A focus for demo day as it is core functionality</a:t>
            </a:r>
            <a:endParaRPr sz="1400"/>
          </a:p>
          <a:p>
            <a:pPr indent="-317500" lvl="0" marL="457200" rtl="0" algn="l">
              <a:spcBef>
                <a:spcPts val="1000"/>
              </a:spcBef>
              <a:spcAft>
                <a:spcPts val="0"/>
              </a:spcAft>
              <a:buSzPts val="1400"/>
              <a:buChar char="●"/>
            </a:pPr>
            <a:r>
              <a:rPr lang="en"/>
              <a:t>Dividing the sharing a mixtape screen into two separate screens to reduce user fatigue</a:t>
            </a:r>
            <a:endParaRPr/>
          </a:p>
          <a:p>
            <a:pPr indent="-317500" lvl="0" marL="457200" rtl="0" algn="l">
              <a:spcBef>
                <a:spcPts val="1000"/>
              </a:spcBef>
              <a:spcAft>
                <a:spcPts val="0"/>
              </a:spcAft>
              <a:buSzPts val="1400"/>
              <a:buChar char="●"/>
            </a:pPr>
            <a:r>
              <a:rPr lang="en"/>
              <a:t>Adding dummy users and mixtape tutorials </a:t>
            </a:r>
            <a:endParaRPr/>
          </a:p>
          <a:p>
            <a:pPr indent="-317500" lvl="0" marL="457200" rtl="0" algn="l">
              <a:spcBef>
                <a:spcPts val="1000"/>
              </a:spcBef>
              <a:spcAft>
                <a:spcPts val="1000"/>
              </a:spcAft>
              <a:buSzPts val="1400"/>
              <a:buChar char="●"/>
            </a:pPr>
            <a:r>
              <a:rPr lang="en"/>
              <a:t>More stylization (and animations?)</a:t>
            </a:r>
            <a:endParaRPr/>
          </a:p>
        </p:txBody>
      </p:sp>
      <p:grpSp>
        <p:nvGrpSpPr>
          <p:cNvPr id="755" name="Google Shape;755;p66"/>
          <p:cNvGrpSpPr/>
          <p:nvPr/>
        </p:nvGrpSpPr>
        <p:grpSpPr>
          <a:xfrm>
            <a:off x="8053850" y="534991"/>
            <a:ext cx="375039" cy="4068107"/>
            <a:chOff x="8053850" y="534991"/>
            <a:chExt cx="375039" cy="4068107"/>
          </a:xfrm>
        </p:grpSpPr>
        <p:sp>
          <p:nvSpPr>
            <p:cNvPr id="756" name="Google Shape;756;p66"/>
            <p:cNvSpPr/>
            <p:nvPr/>
          </p:nvSpPr>
          <p:spPr>
            <a:xfrm rot="-5400000">
              <a:off x="8125488" y="202939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lt2"/>
                </a:gs>
                <a:gs pos="15000">
                  <a:schemeClr val="accent1"/>
                </a:gs>
                <a:gs pos="57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a:off x="8088485" y="2418816"/>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3"/>
                </a:gs>
                <a:gs pos="34000">
                  <a:schemeClr val="accent2"/>
                </a:gs>
                <a:gs pos="73000">
                  <a:schemeClr val="accent2"/>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6"/>
            <p:cNvSpPr/>
            <p:nvPr/>
          </p:nvSpPr>
          <p:spPr>
            <a:xfrm flipH="1" rot="-5400000">
              <a:off x="8125488" y="160391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6"/>
                </a:gs>
                <a:gs pos="22000">
                  <a:schemeClr val="lt2"/>
                </a:gs>
                <a:gs pos="86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p:nvPr/>
          </p:nvSpPr>
          <p:spPr>
            <a:xfrm>
              <a:off x="8088485" y="1283675"/>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6"/>
                </a:gs>
                <a:gs pos="38000">
                  <a:schemeClr val="accent6"/>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6"/>
            <p:cNvSpPr/>
            <p:nvPr/>
          </p:nvSpPr>
          <p:spPr>
            <a:xfrm rot="-5400000">
              <a:off x="8125488" y="3164514"/>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3"/>
                </a:gs>
                <a:gs pos="31000">
                  <a:schemeClr val="accent4"/>
                </a:gs>
                <a:gs pos="65000">
                  <a:schemeClr val="accent4"/>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6"/>
            <p:cNvSpPr/>
            <p:nvPr/>
          </p:nvSpPr>
          <p:spPr>
            <a:xfrm flipH="1" rot="-5400000">
              <a:off x="8125488" y="2739033"/>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2"/>
                </a:gs>
                <a:gs pos="34000">
                  <a:schemeClr val="accent2"/>
                </a:gs>
                <a:gs pos="94000">
                  <a:schemeClr val="accent4"/>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6"/>
            <p:cNvSpPr/>
            <p:nvPr/>
          </p:nvSpPr>
          <p:spPr>
            <a:xfrm>
              <a:off x="8088485" y="3553953"/>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4"/>
                </a:gs>
                <a:gs pos="4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6"/>
            <p:cNvSpPr/>
            <p:nvPr/>
          </p:nvSpPr>
          <p:spPr>
            <a:xfrm rot="-5400000">
              <a:off x="8125488" y="88884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dk2"/>
                </a:gs>
                <a:gs pos="38000">
                  <a:schemeClr val="accent6"/>
                </a:gs>
                <a:gs pos="8000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6"/>
            <p:cNvSpPr/>
            <p:nvPr/>
          </p:nvSpPr>
          <p:spPr>
            <a:xfrm flipH="1" rot="-5400000">
              <a:off x="8125488" y="46336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lt2"/>
                </a:gs>
                <a:gs pos="76000">
                  <a:schemeClr val="dk2"/>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6"/>
            <p:cNvSpPr/>
            <p:nvPr/>
          </p:nvSpPr>
          <p:spPr>
            <a:xfrm rot="-5400000">
              <a:off x="8125476" y="429969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6"/>
            <p:cNvSpPr/>
            <p:nvPr/>
          </p:nvSpPr>
          <p:spPr>
            <a:xfrm flipH="1" rot="-5400000">
              <a:off x="8125476" y="387421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4"/>
                </a:gs>
                <a:gs pos="35000">
                  <a:schemeClr val="accent5"/>
                </a:gs>
                <a:gs pos="87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6"/>
          <p:cNvGrpSpPr/>
          <p:nvPr/>
        </p:nvGrpSpPr>
        <p:grpSpPr>
          <a:xfrm>
            <a:off x="715100" y="537691"/>
            <a:ext cx="375039" cy="4068107"/>
            <a:chOff x="8053850" y="534991"/>
            <a:chExt cx="375039" cy="4068107"/>
          </a:xfrm>
        </p:grpSpPr>
        <p:sp>
          <p:nvSpPr>
            <p:cNvPr id="768" name="Google Shape;768;p66"/>
            <p:cNvSpPr/>
            <p:nvPr/>
          </p:nvSpPr>
          <p:spPr>
            <a:xfrm rot="-5400000">
              <a:off x="8125488" y="202939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lt2"/>
                </a:gs>
                <a:gs pos="15000">
                  <a:schemeClr val="accent1"/>
                </a:gs>
                <a:gs pos="57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6"/>
            <p:cNvSpPr/>
            <p:nvPr/>
          </p:nvSpPr>
          <p:spPr>
            <a:xfrm>
              <a:off x="8088485" y="2418816"/>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3"/>
                </a:gs>
                <a:gs pos="34000">
                  <a:schemeClr val="accent2"/>
                </a:gs>
                <a:gs pos="73000">
                  <a:schemeClr val="accent2"/>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6"/>
            <p:cNvSpPr/>
            <p:nvPr/>
          </p:nvSpPr>
          <p:spPr>
            <a:xfrm flipH="1" rot="-5400000">
              <a:off x="8125488" y="160391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6"/>
                </a:gs>
                <a:gs pos="22000">
                  <a:schemeClr val="lt2"/>
                </a:gs>
                <a:gs pos="86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6"/>
            <p:cNvSpPr/>
            <p:nvPr/>
          </p:nvSpPr>
          <p:spPr>
            <a:xfrm>
              <a:off x="8088485" y="1283675"/>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6"/>
                </a:gs>
                <a:gs pos="38000">
                  <a:schemeClr val="accent6"/>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rot="-5400000">
              <a:off x="8125488" y="3164514"/>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3"/>
                </a:gs>
                <a:gs pos="31000">
                  <a:schemeClr val="accent4"/>
                </a:gs>
                <a:gs pos="65000">
                  <a:schemeClr val="accent4"/>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6"/>
            <p:cNvSpPr/>
            <p:nvPr/>
          </p:nvSpPr>
          <p:spPr>
            <a:xfrm flipH="1" rot="-5400000">
              <a:off x="8125488" y="2739033"/>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2"/>
                </a:gs>
                <a:gs pos="34000">
                  <a:schemeClr val="accent2"/>
                </a:gs>
                <a:gs pos="94000">
                  <a:schemeClr val="accent4"/>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6"/>
            <p:cNvSpPr/>
            <p:nvPr/>
          </p:nvSpPr>
          <p:spPr>
            <a:xfrm>
              <a:off x="8088485" y="3553953"/>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4"/>
                </a:gs>
                <a:gs pos="40000">
                  <a:schemeClr val="accent4"/>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6"/>
            <p:cNvSpPr/>
            <p:nvPr/>
          </p:nvSpPr>
          <p:spPr>
            <a:xfrm rot="-5400000">
              <a:off x="8125488" y="88884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dk2"/>
                </a:gs>
                <a:gs pos="38000">
                  <a:schemeClr val="accent6"/>
                </a:gs>
                <a:gs pos="8000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flipH="1" rot="-5400000">
              <a:off x="8125488" y="46336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lt2"/>
                </a:gs>
                <a:gs pos="76000">
                  <a:schemeClr val="dk2"/>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rot="-5400000">
              <a:off x="8125476" y="429969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flipH="1" rot="-5400000">
              <a:off x="8125476" y="387421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4"/>
                </a:gs>
                <a:gs pos="35000">
                  <a:schemeClr val="accent5"/>
                </a:gs>
                <a:gs pos="87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782" name="Shape 782"/>
        <p:cNvGrpSpPr/>
        <p:nvPr/>
      </p:nvGrpSpPr>
      <p:grpSpPr>
        <a:xfrm>
          <a:off x="0" y="0"/>
          <a:ext cx="0" cy="0"/>
          <a:chOff x="0" y="0"/>
          <a:chExt cx="0" cy="0"/>
        </a:xfrm>
      </p:grpSpPr>
      <p:sp>
        <p:nvSpPr>
          <p:cNvPr id="783" name="Google Shape;783;p67"/>
          <p:cNvSpPr txBox="1"/>
          <p:nvPr>
            <p:ph type="ctrTitle"/>
          </p:nvPr>
        </p:nvSpPr>
        <p:spPr>
          <a:xfrm>
            <a:off x="715100" y="2086125"/>
            <a:ext cx="4547100" cy="9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784" name="Google Shape;784;p67"/>
          <p:cNvGrpSpPr/>
          <p:nvPr/>
        </p:nvGrpSpPr>
        <p:grpSpPr>
          <a:xfrm>
            <a:off x="6238900" y="897531"/>
            <a:ext cx="463048" cy="3348470"/>
            <a:chOff x="1348200" y="996607"/>
            <a:chExt cx="435646" cy="3150315"/>
          </a:xfrm>
        </p:grpSpPr>
        <p:sp>
          <p:nvSpPr>
            <p:cNvPr id="785" name="Google Shape;785;p67"/>
            <p:cNvSpPr/>
            <p:nvPr/>
          </p:nvSpPr>
          <p:spPr>
            <a:xfrm rot="-5400000">
              <a:off x="1287717" y="2360568"/>
              <a:ext cx="556639" cy="435146"/>
            </a:xfrm>
            <a:custGeom>
              <a:rect b="b" l="l" r="r" t="t"/>
              <a:pathLst>
                <a:path extrusionOk="0" h="31328" w="40082">
                  <a:moveTo>
                    <a:pt x="20450" y="943"/>
                  </a:moveTo>
                  <a:cubicBezTo>
                    <a:pt x="20806" y="1231"/>
                    <a:pt x="21173" y="2102"/>
                    <a:pt x="21526" y="3305"/>
                  </a:cubicBezTo>
                  <a:cubicBezTo>
                    <a:pt x="21165" y="3280"/>
                    <a:pt x="20806" y="3267"/>
                    <a:pt x="20450" y="3261"/>
                  </a:cubicBezTo>
                  <a:lnTo>
                    <a:pt x="20450" y="943"/>
                  </a:lnTo>
                  <a:close/>
                  <a:moveTo>
                    <a:pt x="19632" y="945"/>
                  </a:moveTo>
                  <a:lnTo>
                    <a:pt x="19632" y="3263"/>
                  </a:lnTo>
                  <a:cubicBezTo>
                    <a:pt x="19275" y="3269"/>
                    <a:pt x="18916" y="3284"/>
                    <a:pt x="18552" y="3307"/>
                  </a:cubicBezTo>
                  <a:cubicBezTo>
                    <a:pt x="18907" y="2104"/>
                    <a:pt x="19275" y="1233"/>
                    <a:pt x="19632" y="945"/>
                  </a:cubicBezTo>
                  <a:close/>
                  <a:moveTo>
                    <a:pt x="21359" y="1066"/>
                  </a:moveTo>
                  <a:lnTo>
                    <a:pt x="21359" y="1066"/>
                  </a:lnTo>
                  <a:cubicBezTo>
                    <a:pt x="22169" y="1482"/>
                    <a:pt x="22948" y="2374"/>
                    <a:pt x="23666" y="3537"/>
                  </a:cubicBezTo>
                  <a:cubicBezTo>
                    <a:pt x="23201" y="3468"/>
                    <a:pt x="22741" y="3411"/>
                    <a:pt x="22280" y="3365"/>
                  </a:cubicBezTo>
                  <a:cubicBezTo>
                    <a:pt x="22002" y="2434"/>
                    <a:pt x="21693" y="1638"/>
                    <a:pt x="21359" y="1066"/>
                  </a:cubicBezTo>
                  <a:close/>
                  <a:moveTo>
                    <a:pt x="18721" y="1070"/>
                  </a:moveTo>
                  <a:cubicBezTo>
                    <a:pt x="18385" y="1641"/>
                    <a:pt x="18078" y="2438"/>
                    <a:pt x="17800" y="3368"/>
                  </a:cubicBezTo>
                  <a:lnTo>
                    <a:pt x="17800" y="3370"/>
                  </a:lnTo>
                  <a:cubicBezTo>
                    <a:pt x="17339" y="3414"/>
                    <a:pt x="16877" y="3472"/>
                    <a:pt x="16412" y="3545"/>
                  </a:cubicBezTo>
                  <a:cubicBezTo>
                    <a:pt x="17128" y="2382"/>
                    <a:pt x="17909" y="1488"/>
                    <a:pt x="18721" y="1070"/>
                  </a:cubicBezTo>
                  <a:close/>
                  <a:moveTo>
                    <a:pt x="22812" y="1285"/>
                  </a:moveTo>
                  <a:cubicBezTo>
                    <a:pt x="24141" y="1854"/>
                    <a:pt x="25385" y="2862"/>
                    <a:pt x="26492" y="4111"/>
                  </a:cubicBezTo>
                  <a:cubicBezTo>
                    <a:pt x="25857" y="3948"/>
                    <a:pt x="25218" y="3808"/>
                    <a:pt x="24579" y="3691"/>
                  </a:cubicBezTo>
                  <a:cubicBezTo>
                    <a:pt x="24036" y="2737"/>
                    <a:pt x="23443" y="1908"/>
                    <a:pt x="22812" y="1285"/>
                  </a:cubicBezTo>
                  <a:close/>
                  <a:moveTo>
                    <a:pt x="17278" y="1277"/>
                  </a:moveTo>
                  <a:cubicBezTo>
                    <a:pt x="16641" y="1902"/>
                    <a:pt x="16046" y="2735"/>
                    <a:pt x="15499" y="3696"/>
                  </a:cubicBezTo>
                  <a:cubicBezTo>
                    <a:pt x="14856" y="3815"/>
                    <a:pt x="14213" y="3957"/>
                    <a:pt x="13574" y="4122"/>
                  </a:cubicBezTo>
                  <a:lnTo>
                    <a:pt x="13574" y="4121"/>
                  </a:lnTo>
                  <a:cubicBezTo>
                    <a:pt x="14689" y="2862"/>
                    <a:pt x="15938" y="1847"/>
                    <a:pt x="17278" y="1277"/>
                  </a:cubicBezTo>
                  <a:close/>
                  <a:moveTo>
                    <a:pt x="24692" y="1503"/>
                  </a:moveTo>
                  <a:lnTo>
                    <a:pt x="24692" y="1503"/>
                  </a:lnTo>
                  <a:cubicBezTo>
                    <a:pt x="27039" y="2344"/>
                    <a:pt x="29146" y="3808"/>
                    <a:pt x="30859" y="5600"/>
                  </a:cubicBezTo>
                  <a:cubicBezTo>
                    <a:pt x="29842" y="5161"/>
                    <a:pt x="28799" y="4781"/>
                    <a:pt x="27737" y="4460"/>
                  </a:cubicBezTo>
                  <a:lnTo>
                    <a:pt x="27737" y="4458"/>
                  </a:lnTo>
                  <a:cubicBezTo>
                    <a:pt x="26826" y="3294"/>
                    <a:pt x="25803" y="2269"/>
                    <a:pt x="24692" y="1503"/>
                  </a:cubicBezTo>
                  <a:close/>
                  <a:moveTo>
                    <a:pt x="15386" y="1503"/>
                  </a:moveTo>
                  <a:lnTo>
                    <a:pt x="15386" y="1503"/>
                  </a:lnTo>
                  <a:cubicBezTo>
                    <a:pt x="14269" y="2273"/>
                    <a:pt x="13242" y="3301"/>
                    <a:pt x="12329" y="4472"/>
                  </a:cubicBezTo>
                  <a:cubicBezTo>
                    <a:pt x="11264" y="4794"/>
                    <a:pt x="10218" y="5180"/>
                    <a:pt x="9197" y="5623"/>
                  </a:cubicBezTo>
                  <a:cubicBezTo>
                    <a:pt x="10915" y="3821"/>
                    <a:pt x="13029" y="2346"/>
                    <a:pt x="15386" y="1503"/>
                  </a:cubicBezTo>
                  <a:close/>
                  <a:moveTo>
                    <a:pt x="20450" y="3695"/>
                  </a:moveTo>
                  <a:cubicBezTo>
                    <a:pt x="20847" y="3702"/>
                    <a:pt x="21248" y="3716"/>
                    <a:pt x="21651" y="3744"/>
                  </a:cubicBezTo>
                  <a:cubicBezTo>
                    <a:pt x="21871" y="4548"/>
                    <a:pt x="22084" y="5468"/>
                    <a:pt x="22282" y="6435"/>
                  </a:cubicBezTo>
                  <a:cubicBezTo>
                    <a:pt x="21633" y="6367"/>
                    <a:pt x="21019" y="6329"/>
                    <a:pt x="20450" y="6316"/>
                  </a:cubicBezTo>
                  <a:lnTo>
                    <a:pt x="20450" y="3695"/>
                  </a:lnTo>
                  <a:close/>
                  <a:moveTo>
                    <a:pt x="19630" y="3695"/>
                  </a:moveTo>
                  <a:lnTo>
                    <a:pt x="19630" y="6318"/>
                  </a:lnTo>
                  <a:cubicBezTo>
                    <a:pt x="19060" y="6333"/>
                    <a:pt x="18444" y="6375"/>
                    <a:pt x="17794" y="6442"/>
                  </a:cubicBezTo>
                  <a:cubicBezTo>
                    <a:pt x="17993" y="5473"/>
                    <a:pt x="18206" y="4552"/>
                    <a:pt x="18427" y="3746"/>
                  </a:cubicBezTo>
                  <a:cubicBezTo>
                    <a:pt x="18832" y="3718"/>
                    <a:pt x="19233" y="3702"/>
                    <a:pt x="19630" y="3695"/>
                  </a:cubicBezTo>
                  <a:close/>
                  <a:moveTo>
                    <a:pt x="22409" y="3812"/>
                  </a:moveTo>
                  <a:lnTo>
                    <a:pt x="22409" y="3812"/>
                  </a:lnTo>
                  <a:cubicBezTo>
                    <a:pt x="22919" y="3863"/>
                    <a:pt x="23433" y="3931"/>
                    <a:pt x="23950" y="4017"/>
                  </a:cubicBezTo>
                  <a:cubicBezTo>
                    <a:pt x="24439" y="4880"/>
                    <a:pt x="24895" y="5858"/>
                    <a:pt x="25307" y="6882"/>
                  </a:cubicBezTo>
                  <a:lnTo>
                    <a:pt x="25307" y="6882"/>
                  </a:lnTo>
                  <a:cubicBezTo>
                    <a:pt x="24529" y="6734"/>
                    <a:pt x="23771" y="6613"/>
                    <a:pt x="23046" y="6521"/>
                  </a:cubicBezTo>
                  <a:cubicBezTo>
                    <a:pt x="22854" y="5569"/>
                    <a:pt x="22643" y="4646"/>
                    <a:pt x="22409" y="3812"/>
                  </a:cubicBezTo>
                  <a:close/>
                  <a:moveTo>
                    <a:pt x="17671" y="3812"/>
                  </a:moveTo>
                  <a:cubicBezTo>
                    <a:pt x="17437" y="4652"/>
                    <a:pt x="17224" y="5577"/>
                    <a:pt x="17034" y="6531"/>
                  </a:cubicBezTo>
                  <a:cubicBezTo>
                    <a:pt x="16305" y="6625"/>
                    <a:pt x="15545" y="6745"/>
                    <a:pt x="14764" y="6897"/>
                  </a:cubicBezTo>
                  <a:cubicBezTo>
                    <a:pt x="15176" y="5869"/>
                    <a:pt x="15635" y="4888"/>
                    <a:pt x="16128" y="4019"/>
                  </a:cubicBezTo>
                  <a:cubicBezTo>
                    <a:pt x="16644" y="3934"/>
                    <a:pt x="17159" y="3865"/>
                    <a:pt x="17671" y="3812"/>
                  </a:cubicBezTo>
                  <a:close/>
                  <a:moveTo>
                    <a:pt x="24846" y="4176"/>
                  </a:moveTo>
                  <a:cubicBezTo>
                    <a:pt x="25558" y="4316"/>
                    <a:pt x="26269" y="4487"/>
                    <a:pt x="26976" y="4681"/>
                  </a:cubicBezTo>
                  <a:cubicBezTo>
                    <a:pt x="27737" y="5623"/>
                    <a:pt x="28428" y="6671"/>
                    <a:pt x="29023" y="7762"/>
                  </a:cubicBezTo>
                  <a:cubicBezTo>
                    <a:pt x="28060" y="7488"/>
                    <a:pt x="27091" y="7252"/>
                    <a:pt x="26141" y="7051"/>
                  </a:cubicBezTo>
                  <a:cubicBezTo>
                    <a:pt x="25753" y="6045"/>
                    <a:pt x="25320" y="5068"/>
                    <a:pt x="24846" y="4176"/>
                  </a:cubicBezTo>
                  <a:close/>
                  <a:moveTo>
                    <a:pt x="15232" y="4180"/>
                  </a:moveTo>
                  <a:lnTo>
                    <a:pt x="15232" y="4180"/>
                  </a:lnTo>
                  <a:cubicBezTo>
                    <a:pt x="14756" y="5076"/>
                    <a:pt x="14323" y="6059"/>
                    <a:pt x="13933" y="7068"/>
                  </a:cubicBezTo>
                  <a:lnTo>
                    <a:pt x="13933" y="7066"/>
                  </a:lnTo>
                  <a:cubicBezTo>
                    <a:pt x="12979" y="7269"/>
                    <a:pt x="12007" y="7509"/>
                    <a:pt x="11041" y="7786"/>
                  </a:cubicBezTo>
                  <a:cubicBezTo>
                    <a:pt x="11638" y="6690"/>
                    <a:pt x="12329" y="5636"/>
                    <a:pt x="13093" y="4690"/>
                  </a:cubicBezTo>
                  <a:cubicBezTo>
                    <a:pt x="13801" y="4493"/>
                    <a:pt x="14516" y="4320"/>
                    <a:pt x="15232" y="4180"/>
                  </a:cubicBezTo>
                  <a:close/>
                  <a:moveTo>
                    <a:pt x="28169" y="5034"/>
                  </a:moveTo>
                  <a:cubicBezTo>
                    <a:pt x="29328" y="5406"/>
                    <a:pt x="30460" y="5853"/>
                    <a:pt x="31560" y="6373"/>
                  </a:cubicBezTo>
                  <a:cubicBezTo>
                    <a:pt x="32358" y="7308"/>
                    <a:pt x="33058" y="8323"/>
                    <a:pt x="33649" y="9401"/>
                  </a:cubicBezTo>
                  <a:cubicBezTo>
                    <a:pt x="32502" y="8898"/>
                    <a:pt x="31264" y="8447"/>
                    <a:pt x="29998" y="8054"/>
                  </a:cubicBezTo>
                  <a:cubicBezTo>
                    <a:pt x="29468" y="7001"/>
                    <a:pt x="28858" y="5991"/>
                    <a:pt x="28169" y="5034"/>
                  </a:cubicBezTo>
                  <a:close/>
                  <a:moveTo>
                    <a:pt x="11897" y="5047"/>
                  </a:moveTo>
                  <a:lnTo>
                    <a:pt x="11897" y="5047"/>
                  </a:lnTo>
                  <a:cubicBezTo>
                    <a:pt x="11208" y="6009"/>
                    <a:pt x="10596" y="7022"/>
                    <a:pt x="10067" y="8081"/>
                  </a:cubicBezTo>
                  <a:cubicBezTo>
                    <a:pt x="8796" y="8478"/>
                    <a:pt x="7557" y="8933"/>
                    <a:pt x="6407" y="9440"/>
                  </a:cubicBezTo>
                  <a:cubicBezTo>
                    <a:pt x="6996" y="8355"/>
                    <a:pt x="7697" y="7336"/>
                    <a:pt x="8497" y="6398"/>
                  </a:cubicBezTo>
                  <a:cubicBezTo>
                    <a:pt x="9600" y="5874"/>
                    <a:pt x="10736" y="5423"/>
                    <a:pt x="11897" y="5047"/>
                  </a:cubicBezTo>
                  <a:close/>
                  <a:moveTo>
                    <a:pt x="20450" y="6747"/>
                  </a:moveTo>
                  <a:cubicBezTo>
                    <a:pt x="21044" y="6761"/>
                    <a:pt x="21689" y="6805"/>
                    <a:pt x="22372" y="6876"/>
                  </a:cubicBezTo>
                  <a:cubicBezTo>
                    <a:pt x="22547" y="7759"/>
                    <a:pt x="22710" y="8668"/>
                    <a:pt x="22856" y="9560"/>
                  </a:cubicBezTo>
                  <a:lnTo>
                    <a:pt x="22854" y="9560"/>
                  </a:lnTo>
                  <a:cubicBezTo>
                    <a:pt x="21887" y="9455"/>
                    <a:pt x="21062" y="9392"/>
                    <a:pt x="20450" y="9374"/>
                  </a:cubicBezTo>
                  <a:lnTo>
                    <a:pt x="20450" y="6747"/>
                  </a:lnTo>
                  <a:close/>
                  <a:moveTo>
                    <a:pt x="19630" y="6749"/>
                  </a:moveTo>
                  <a:lnTo>
                    <a:pt x="19630" y="9378"/>
                  </a:lnTo>
                  <a:cubicBezTo>
                    <a:pt x="19007" y="9401"/>
                    <a:pt x="18181" y="9466"/>
                    <a:pt x="17220" y="9572"/>
                  </a:cubicBezTo>
                  <a:cubicBezTo>
                    <a:pt x="17366" y="8680"/>
                    <a:pt x="17529" y="7768"/>
                    <a:pt x="17704" y="6886"/>
                  </a:cubicBezTo>
                  <a:cubicBezTo>
                    <a:pt x="18385" y="6813"/>
                    <a:pt x="19031" y="6767"/>
                    <a:pt x="19630" y="6749"/>
                  </a:cubicBezTo>
                  <a:close/>
                  <a:moveTo>
                    <a:pt x="23132" y="6968"/>
                  </a:moveTo>
                  <a:lnTo>
                    <a:pt x="23132" y="6968"/>
                  </a:lnTo>
                  <a:cubicBezTo>
                    <a:pt x="23890" y="7068"/>
                    <a:pt x="24683" y="7198"/>
                    <a:pt x="25494" y="7360"/>
                  </a:cubicBezTo>
                  <a:cubicBezTo>
                    <a:pt x="25836" y="8246"/>
                    <a:pt x="26143" y="9154"/>
                    <a:pt x="26408" y="10040"/>
                  </a:cubicBezTo>
                  <a:cubicBezTo>
                    <a:pt x="25410" y="9881"/>
                    <a:pt x="24456" y="9748"/>
                    <a:pt x="23589" y="9643"/>
                  </a:cubicBezTo>
                  <a:cubicBezTo>
                    <a:pt x="23456" y="8766"/>
                    <a:pt x="23303" y="7858"/>
                    <a:pt x="23132" y="6968"/>
                  </a:cubicBezTo>
                  <a:close/>
                  <a:moveTo>
                    <a:pt x="16944" y="6978"/>
                  </a:moveTo>
                  <a:cubicBezTo>
                    <a:pt x="16775" y="7870"/>
                    <a:pt x="16623" y="8779"/>
                    <a:pt x="16489" y="9658"/>
                  </a:cubicBezTo>
                  <a:lnTo>
                    <a:pt x="16487" y="9658"/>
                  </a:lnTo>
                  <a:cubicBezTo>
                    <a:pt x="15618" y="9764"/>
                    <a:pt x="14660" y="9900"/>
                    <a:pt x="13663" y="10059"/>
                  </a:cubicBezTo>
                  <a:cubicBezTo>
                    <a:pt x="13925" y="9173"/>
                    <a:pt x="14234" y="8263"/>
                    <a:pt x="14574" y="7377"/>
                  </a:cubicBezTo>
                  <a:cubicBezTo>
                    <a:pt x="15388" y="7214"/>
                    <a:pt x="16182" y="7081"/>
                    <a:pt x="16944" y="6978"/>
                  </a:cubicBezTo>
                  <a:close/>
                  <a:moveTo>
                    <a:pt x="26323" y="7532"/>
                  </a:moveTo>
                  <a:cubicBezTo>
                    <a:pt x="27311" y="7749"/>
                    <a:pt x="28315" y="8008"/>
                    <a:pt x="29307" y="8300"/>
                  </a:cubicBezTo>
                  <a:cubicBezTo>
                    <a:pt x="29723" y="9108"/>
                    <a:pt x="30090" y="9938"/>
                    <a:pt x="30408" y="10788"/>
                  </a:cubicBezTo>
                  <a:cubicBezTo>
                    <a:pt x="29332" y="10554"/>
                    <a:pt x="28242" y="10347"/>
                    <a:pt x="27187" y="10169"/>
                  </a:cubicBezTo>
                  <a:cubicBezTo>
                    <a:pt x="26937" y="9305"/>
                    <a:pt x="26649" y="8413"/>
                    <a:pt x="26323" y="7532"/>
                  </a:cubicBezTo>
                  <a:close/>
                  <a:moveTo>
                    <a:pt x="13751" y="7549"/>
                  </a:moveTo>
                  <a:lnTo>
                    <a:pt x="13751" y="7549"/>
                  </a:lnTo>
                  <a:cubicBezTo>
                    <a:pt x="13426" y="8432"/>
                    <a:pt x="13137" y="9324"/>
                    <a:pt x="12887" y="10188"/>
                  </a:cubicBezTo>
                  <a:cubicBezTo>
                    <a:pt x="11830" y="10370"/>
                    <a:pt x="10738" y="10579"/>
                    <a:pt x="9660" y="10815"/>
                  </a:cubicBezTo>
                  <a:cubicBezTo>
                    <a:pt x="9976" y="9965"/>
                    <a:pt x="10341" y="9134"/>
                    <a:pt x="10755" y="8327"/>
                  </a:cubicBezTo>
                  <a:cubicBezTo>
                    <a:pt x="11749" y="8029"/>
                    <a:pt x="12759" y="7768"/>
                    <a:pt x="13751" y="7549"/>
                  </a:cubicBezTo>
                  <a:close/>
                  <a:moveTo>
                    <a:pt x="26818" y="1663"/>
                  </a:moveTo>
                  <a:lnTo>
                    <a:pt x="26818" y="1663"/>
                  </a:lnTo>
                  <a:cubicBezTo>
                    <a:pt x="32314" y="3274"/>
                    <a:pt x="36599" y="6755"/>
                    <a:pt x="38414" y="11063"/>
                  </a:cubicBezTo>
                  <a:cubicBezTo>
                    <a:pt x="37061" y="9242"/>
                    <a:pt x="34939" y="7628"/>
                    <a:pt x="32442" y="6348"/>
                  </a:cubicBezTo>
                  <a:cubicBezTo>
                    <a:pt x="30921" y="4452"/>
                    <a:pt x="29000" y="2804"/>
                    <a:pt x="26818" y="1663"/>
                  </a:cubicBezTo>
                  <a:close/>
                  <a:moveTo>
                    <a:pt x="13254" y="1664"/>
                  </a:moveTo>
                  <a:cubicBezTo>
                    <a:pt x="11064" y="2810"/>
                    <a:pt x="9138" y="4470"/>
                    <a:pt x="7614" y="6375"/>
                  </a:cubicBezTo>
                  <a:cubicBezTo>
                    <a:pt x="5101" y="7674"/>
                    <a:pt x="2971" y="9311"/>
                    <a:pt x="1627" y="11161"/>
                  </a:cubicBezTo>
                  <a:cubicBezTo>
                    <a:pt x="3416" y="6811"/>
                    <a:pt x="7722" y="3290"/>
                    <a:pt x="13254" y="1664"/>
                  </a:cubicBezTo>
                  <a:close/>
                  <a:moveTo>
                    <a:pt x="30265" y="8595"/>
                  </a:moveTo>
                  <a:cubicBezTo>
                    <a:pt x="31564" y="9014"/>
                    <a:pt x="32820" y="9493"/>
                    <a:pt x="33972" y="10021"/>
                  </a:cubicBezTo>
                  <a:cubicBezTo>
                    <a:pt x="34277" y="10637"/>
                    <a:pt x="34540" y="11272"/>
                    <a:pt x="34758" y="11922"/>
                  </a:cubicBezTo>
                  <a:lnTo>
                    <a:pt x="34758" y="11922"/>
                  </a:lnTo>
                  <a:cubicBezTo>
                    <a:pt x="33665" y="11575"/>
                    <a:pt x="32469" y="11256"/>
                    <a:pt x="31239" y="10973"/>
                  </a:cubicBezTo>
                  <a:cubicBezTo>
                    <a:pt x="30957" y="10163"/>
                    <a:pt x="30631" y="9370"/>
                    <a:pt x="30265" y="8595"/>
                  </a:cubicBezTo>
                  <a:close/>
                  <a:moveTo>
                    <a:pt x="9799" y="8624"/>
                  </a:moveTo>
                  <a:cubicBezTo>
                    <a:pt x="9433" y="9399"/>
                    <a:pt x="9109" y="10193"/>
                    <a:pt x="8829" y="11001"/>
                  </a:cubicBezTo>
                  <a:cubicBezTo>
                    <a:pt x="7597" y="11287"/>
                    <a:pt x="6400" y="11608"/>
                    <a:pt x="5308" y="11959"/>
                  </a:cubicBezTo>
                  <a:cubicBezTo>
                    <a:pt x="5525" y="11310"/>
                    <a:pt x="5786" y="10675"/>
                    <a:pt x="6087" y="10061"/>
                  </a:cubicBezTo>
                  <a:cubicBezTo>
                    <a:pt x="7238" y="9530"/>
                    <a:pt x="8496" y="9046"/>
                    <a:pt x="9799" y="8624"/>
                  </a:cubicBezTo>
                  <a:close/>
                  <a:moveTo>
                    <a:pt x="20450" y="9808"/>
                  </a:moveTo>
                  <a:cubicBezTo>
                    <a:pt x="21115" y="9827"/>
                    <a:pt x="21962" y="9892"/>
                    <a:pt x="22927" y="10000"/>
                  </a:cubicBezTo>
                  <a:cubicBezTo>
                    <a:pt x="23073" y="10917"/>
                    <a:pt x="23197" y="11804"/>
                    <a:pt x="23299" y="12608"/>
                  </a:cubicBezTo>
                  <a:cubicBezTo>
                    <a:pt x="21987" y="12515"/>
                    <a:pt x="20970" y="12458"/>
                    <a:pt x="20450" y="12437"/>
                  </a:cubicBezTo>
                  <a:lnTo>
                    <a:pt x="20450" y="9808"/>
                  </a:lnTo>
                  <a:close/>
                  <a:moveTo>
                    <a:pt x="19630" y="9810"/>
                  </a:moveTo>
                  <a:lnTo>
                    <a:pt x="19630" y="12443"/>
                  </a:lnTo>
                  <a:cubicBezTo>
                    <a:pt x="19060" y="12471"/>
                    <a:pt x="18049" y="12531"/>
                    <a:pt x="16779" y="12621"/>
                  </a:cubicBezTo>
                  <a:cubicBezTo>
                    <a:pt x="16880" y="11815"/>
                    <a:pt x="17005" y="10929"/>
                    <a:pt x="17151" y="10011"/>
                  </a:cubicBezTo>
                  <a:cubicBezTo>
                    <a:pt x="18110" y="9902"/>
                    <a:pt x="18959" y="9833"/>
                    <a:pt x="19630" y="9810"/>
                  </a:cubicBezTo>
                  <a:close/>
                  <a:moveTo>
                    <a:pt x="23656" y="10084"/>
                  </a:moveTo>
                  <a:lnTo>
                    <a:pt x="23656" y="10084"/>
                  </a:lnTo>
                  <a:cubicBezTo>
                    <a:pt x="24554" y="10196"/>
                    <a:pt x="25531" y="10339"/>
                    <a:pt x="26544" y="10508"/>
                  </a:cubicBezTo>
                  <a:cubicBezTo>
                    <a:pt x="26786" y="11353"/>
                    <a:pt x="26987" y="12166"/>
                    <a:pt x="27144" y="12911"/>
                  </a:cubicBezTo>
                  <a:cubicBezTo>
                    <a:pt x="26022" y="12811"/>
                    <a:pt x="24951" y="12726"/>
                    <a:pt x="23999" y="12657"/>
                  </a:cubicBezTo>
                  <a:cubicBezTo>
                    <a:pt x="23907" y="11880"/>
                    <a:pt x="23792" y="11003"/>
                    <a:pt x="23656" y="10084"/>
                  </a:cubicBezTo>
                  <a:close/>
                  <a:moveTo>
                    <a:pt x="16424" y="10100"/>
                  </a:moveTo>
                  <a:cubicBezTo>
                    <a:pt x="16288" y="11019"/>
                    <a:pt x="16172" y="11896"/>
                    <a:pt x="16080" y="12671"/>
                  </a:cubicBezTo>
                  <a:cubicBezTo>
                    <a:pt x="15123" y="12742"/>
                    <a:pt x="14052" y="12828"/>
                    <a:pt x="12931" y="12928"/>
                  </a:cubicBezTo>
                  <a:cubicBezTo>
                    <a:pt x="13087" y="12183"/>
                    <a:pt x="13286" y="11370"/>
                    <a:pt x="13528" y="10528"/>
                  </a:cubicBezTo>
                  <a:cubicBezTo>
                    <a:pt x="14541" y="10357"/>
                    <a:pt x="15522" y="10213"/>
                    <a:pt x="16424" y="10100"/>
                  </a:cubicBezTo>
                  <a:close/>
                  <a:moveTo>
                    <a:pt x="33047" y="7139"/>
                  </a:moveTo>
                  <a:lnTo>
                    <a:pt x="33047" y="7139"/>
                  </a:lnTo>
                  <a:cubicBezTo>
                    <a:pt x="35860" y="8712"/>
                    <a:pt x="38082" y="10723"/>
                    <a:pt x="39040" y="12970"/>
                  </a:cubicBezTo>
                  <a:cubicBezTo>
                    <a:pt x="39045" y="12995"/>
                    <a:pt x="39051" y="13022"/>
                    <a:pt x="39057" y="13049"/>
                  </a:cubicBezTo>
                  <a:cubicBezTo>
                    <a:pt x="38143" y="11878"/>
                    <a:pt x="36580" y="10808"/>
                    <a:pt x="34686" y="9881"/>
                  </a:cubicBezTo>
                  <a:cubicBezTo>
                    <a:pt x="34219" y="8921"/>
                    <a:pt x="33672" y="8002"/>
                    <a:pt x="33047" y="7139"/>
                  </a:cubicBezTo>
                  <a:close/>
                  <a:moveTo>
                    <a:pt x="7010" y="7170"/>
                  </a:moveTo>
                  <a:lnTo>
                    <a:pt x="7010" y="7170"/>
                  </a:lnTo>
                  <a:cubicBezTo>
                    <a:pt x="6384" y="8037"/>
                    <a:pt x="5837" y="8958"/>
                    <a:pt x="5375" y="9923"/>
                  </a:cubicBezTo>
                  <a:cubicBezTo>
                    <a:pt x="3479" y="10858"/>
                    <a:pt x="1917" y="11938"/>
                    <a:pt x="1008" y="13120"/>
                  </a:cubicBezTo>
                  <a:cubicBezTo>
                    <a:pt x="1011" y="13108"/>
                    <a:pt x="1013" y="13099"/>
                    <a:pt x="1015" y="13089"/>
                  </a:cubicBezTo>
                  <a:cubicBezTo>
                    <a:pt x="1950" y="10808"/>
                    <a:pt x="4176" y="8766"/>
                    <a:pt x="7010" y="7170"/>
                  </a:cubicBezTo>
                  <a:close/>
                  <a:moveTo>
                    <a:pt x="27321" y="10643"/>
                  </a:moveTo>
                  <a:lnTo>
                    <a:pt x="27321" y="10643"/>
                  </a:lnTo>
                  <a:cubicBezTo>
                    <a:pt x="28399" y="10835"/>
                    <a:pt x="29507" y="11055"/>
                    <a:pt x="30591" y="11299"/>
                  </a:cubicBezTo>
                  <a:cubicBezTo>
                    <a:pt x="30821" y="11959"/>
                    <a:pt x="31015" y="12634"/>
                    <a:pt x="31168" y="13317"/>
                  </a:cubicBezTo>
                  <a:cubicBezTo>
                    <a:pt x="30075" y="13191"/>
                    <a:pt x="28962" y="13078"/>
                    <a:pt x="27881" y="12978"/>
                  </a:cubicBezTo>
                  <a:cubicBezTo>
                    <a:pt x="27735" y="12258"/>
                    <a:pt x="27547" y="11470"/>
                    <a:pt x="27321" y="10643"/>
                  </a:cubicBezTo>
                  <a:close/>
                  <a:moveTo>
                    <a:pt x="12755" y="10662"/>
                  </a:moveTo>
                  <a:lnTo>
                    <a:pt x="12755" y="10662"/>
                  </a:lnTo>
                  <a:cubicBezTo>
                    <a:pt x="12527" y="11489"/>
                    <a:pt x="12340" y="12277"/>
                    <a:pt x="12195" y="12995"/>
                  </a:cubicBezTo>
                  <a:cubicBezTo>
                    <a:pt x="11112" y="13097"/>
                    <a:pt x="9999" y="13212"/>
                    <a:pt x="8906" y="13337"/>
                  </a:cubicBezTo>
                  <a:cubicBezTo>
                    <a:pt x="9059" y="12655"/>
                    <a:pt x="9249" y="11984"/>
                    <a:pt x="9477" y="11324"/>
                  </a:cubicBezTo>
                  <a:cubicBezTo>
                    <a:pt x="10564" y="11078"/>
                    <a:pt x="11673" y="10856"/>
                    <a:pt x="12755" y="10662"/>
                  </a:cubicBezTo>
                  <a:close/>
                  <a:moveTo>
                    <a:pt x="31412" y="11489"/>
                  </a:moveTo>
                  <a:cubicBezTo>
                    <a:pt x="32655" y="11784"/>
                    <a:pt x="33853" y="12112"/>
                    <a:pt x="34927" y="12464"/>
                  </a:cubicBezTo>
                  <a:cubicBezTo>
                    <a:pt x="35064" y="12928"/>
                    <a:pt x="35173" y="13400"/>
                    <a:pt x="35256" y="13878"/>
                  </a:cubicBezTo>
                  <a:cubicBezTo>
                    <a:pt x="34229" y="13707"/>
                    <a:pt x="33095" y="13548"/>
                    <a:pt x="31922" y="13406"/>
                  </a:cubicBezTo>
                  <a:cubicBezTo>
                    <a:pt x="31786" y="12759"/>
                    <a:pt x="31615" y="12118"/>
                    <a:pt x="31412" y="11489"/>
                  </a:cubicBezTo>
                  <a:close/>
                  <a:moveTo>
                    <a:pt x="8658" y="11514"/>
                  </a:moveTo>
                  <a:lnTo>
                    <a:pt x="8658" y="11514"/>
                  </a:lnTo>
                  <a:cubicBezTo>
                    <a:pt x="8457" y="12143"/>
                    <a:pt x="8288" y="12780"/>
                    <a:pt x="8153" y="13427"/>
                  </a:cubicBezTo>
                  <a:cubicBezTo>
                    <a:pt x="6981" y="13571"/>
                    <a:pt x="5847" y="13728"/>
                    <a:pt x="4820" y="13901"/>
                  </a:cubicBezTo>
                  <a:cubicBezTo>
                    <a:pt x="4901" y="13427"/>
                    <a:pt x="5008" y="12957"/>
                    <a:pt x="5143" y="12496"/>
                  </a:cubicBezTo>
                  <a:cubicBezTo>
                    <a:pt x="6217" y="12143"/>
                    <a:pt x="7415" y="11813"/>
                    <a:pt x="8658" y="11514"/>
                  </a:cubicBezTo>
                  <a:close/>
                  <a:moveTo>
                    <a:pt x="34972" y="10506"/>
                  </a:moveTo>
                  <a:cubicBezTo>
                    <a:pt x="37009" y="11558"/>
                    <a:pt x="38577" y="12771"/>
                    <a:pt x="39203" y="14072"/>
                  </a:cubicBezTo>
                  <a:cubicBezTo>
                    <a:pt x="38460" y="13385"/>
                    <a:pt x="37171" y="12757"/>
                    <a:pt x="35589" y="12201"/>
                  </a:cubicBezTo>
                  <a:cubicBezTo>
                    <a:pt x="35417" y="11623"/>
                    <a:pt x="35209" y="11059"/>
                    <a:pt x="34972" y="10506"/>
                  </a:cubicBezTo>
                  <a:close/>
                  <a:moveTo>
                    <a:pt x="5091" y="10549"/>
                  </a:moveTo>
                  <a:lnTo>
                    <a:pt x="5091" y="10549"/>
                  </a:lnTo>
                  <a:cubicBezTo>
                    <a:pt x="4853" y="11101"/>
                    <a:pt x="4650" y="11665"/>
                    <a:pt x="4479" y="12239"/>
                  </a:cubicBezTo>
                  <a:cubicBezTo>
                    <a:pt x="2911" y="12796"/>
                    <a:pt x="1631" y="13421"/>
                    <a:pt x="891" y="14106"/>
                  </a:cubicBezTo>
                  <a:cubicBezTo>
                    <a:pt x="1520" y="12809"/>
                    <a:pt x="3070" y="11598"/>
                    <a:pt x="5091" y="10549"/>
                  </a:cubicBezTo>
                  <a:close/>
                  <a:moveTo>
                    <a:pt x="35737" y="12742"/>
                  </a:moveTo>
                  <a:lnTo>
                    <a:pt x="35737" y="12742"/>
                  </a:lnTo>
                  <a:cubicBezTo>
                    <a:pt x="37575" y="13404"/>
                    <a:pt x="38932" y="14139"/>
                    <a:pt x="39335" y="14901"/>
                  </a:cubicBezTo>
                  <a:cubicBezTo>
                    <a:pt x="39335" y="14910"/>
                    <a:pt x="39337" y="14924"/>
                    <a:pt x="39339" y="14935"/>
                  </a:cubicBezTo>
                  <a:lnTo>
                    <a:pt x="39337" y="14935"/>
                  </a:lnTo>
                  <a:cubicBezTo>
                    <a:pt x="38698" y="14594"/>
                    <a:pt x="37497" y="14285"/>
                    <a:pt x="35998" y="14008"/>
                  </a:cubicBezTo>
                  <a:cubicBezTo>
                    <a:pt x="35935" y="13588"/>
                    <a:pt x="35847" y="13166"/>
                    <a:pt x="35737" y="12742"/>
                  </a:cubicBezTo>
                  <a:close/>
                  <a:moveTo>
                    <a:pt x="4333" y="12774"/>
                  </a:moveTo>
                  <a:lnTo>
                    <a:pt x="4333" y="12774"/>
                  </a:lnTo>
                  <a:cubicBezTo>
                    <a:pt x="4226" y="13197"/>
                    <a:pt x="4141" y="13615"/>
                    <a:pt x="4078" y="14031"/>
                  </a:cubicBezTo>
                  <a:cubicBezTo>
                    <a:pt x="2581" y="14310"/>
                    <a:pt x="1382" y="14620"/>
                    <a:pt x="743" y="14962"/>
                  </a:cubicBezTo>
                  <a:lnTo>
                    <a:pt x="743" y="14947"/>
                  </a:lnTo>
                  <a:cubicBezTo>
                    <a:pt x="1142" y="14179"/>
                    <a:pt x="2497" y="13440"/>
                    <a:pt x="4333" y="12774"/>
                  </a:cubicBezTo>
                  <a:close/>
                  <a:moveTo>
                    <a:pt x="16032" y="13080"/>
                  </a:moveTo>
                  <a:lnTo>
                    <a:pt x="16032" y="13080"/>
                  </a:lnTo>
                  <a:cubicBezTo>
                    <a:pt x="15911" y="14132"/>
                    <a:pt x="15835" y="14962"/>
                    <a:pt x="15802" y="15407"/>
                  </a:cubicBezTo>
                  <a:lnTo>
                    <a:pt x="12569" y="15407"/>
                  </a:lnTo>
                  <a:cubicBezTo>
                    <a:pt x="12596" y="14860"/>
                    <a:pt x="12692" y="14154"/>
                    <a:pt x="12845" y="13354"/>
                  </a:cubicBezTo>
                  <a:cubicBezTo>
                    <a:pt x="13966" y="13248"/>
                    <a:pt x="15048" y="13154"/>
                    <a:pt x="16032" y="13080"/>
                  </a:cubicBezTo>
                  <a:close/>
                  <a:moveTo>
                    <a:pt x="4018" y="14465"/>
                  </a:moveTo>
                  <a:lnTo>
                    <a:pt x="4018" y="14465"/>
                  </a:lnTo>
                  <a:cubicBezTo>
                    <a:pt x="3982" y="14782"/>
                    <a:pt x="3963" y="15096"/>
                    <a:pt x="3955" y="15409"/>
                  </a:cubicBezTo>
                  <a:lnTo>
                    <a:pt x="3955" y="15407"/>
                  </a:lnTo>
                  <a:lnTo>
                    <a:pt x="727" y="15407"/>
                  </a:lnTo>
                  <a:lnTo>
                    <a:pt x="727" y="15399"/>
                  </a:lnTo>
                  <a:cubicBezTo>
                    <a:pt x="1025" y="15090"/>
                    <a:pt x="2276" y="14770"/>
                    <a:pt x="4018" y="14465"/>
                  </a:cubicBezTo>
                  <a:close/>
                  <a:moveTo>
                    <a:pt x="8069" y="13874"/>
                  </a:moveTo>
                  <a:lnTo>
                    <a:pt x="8069" y="13874"/>
                  </a:lnTo>
                  <a:cubicBezTo>
                    <a:pt x="7979" y="14381"/>
                    <a:pt x="7921" y="14893"/>
                    <a:pt x="7900" y="15409"/>
                  </a:cubicBezTo>
                  <a:lnTo>
                    <a:pt x="7900" y="15407"/>
                  </a:lnTo>
                  <a:lnTo>
                    <a:pt x="4673" y="15407"/>
                  </a:lnTo>
                  <a:cubicBezTo>
                    <a:pt x="4682" y="15050"/>
                    <a:pt x="4711" y="14693"/>
                    <a:pt x="4757" y="14340"/>
                  </a:cubicBezTo>
                  <a:cubicBezTo>
                    <a:pt x="5761" y="14177"/>
                    <a:pt x="6889" y="14020"/>
                    <a:pt x="8069" y="13874"/>
                  </a:cubicBezTo>
                  <a:close/>
                  <a:moveTo>
                    <a:pt x="12112" y="13425"/>
                  </a:moveTo>
                  <a:lnTo>
                    <a:pt x="12112" y="13425"/>
                  </a:lnTo>
                  <a:cubicBezTo>
                    <a:pt x="11964" y="14212"/>
                    <a:pt x="11874" y="14893"/>
                    <a:pt x="11847" y="15409"/>
                  </a:cubicBezTo>
                  <a:lnTo>
                    <a:pt x="11847" y="15407"/>
                  </a:lnTo>
                  <a:lnTo>
                    <a:pt x="8624" y="15407"/>
                  </a:lnTo>
                  <a:cubicBezTo>
                    <a:pt x="8647" y="14862"/>
                    <a:pt x="8710" y="14319"/>
                    <a:pt x="8815" y="13782"/>
                  </a:cubicBezTo>
                  <a:cubicBezTo>
                    <a:pt x="9902" y="13653"/>
                    <a:pt x="11018" y="13532"/>
                    <a:pt x="12112" y="13425"/>
                  </a:cubicBezTo>
                  <a:close/>
                  <a:moveTo>
                    <a:pt x="19630" y="12868"/>
                  </a:moveTo>
                  <a:lnTo>
                    <a:pt x="19630" y="15409"/>
                  </a:lnTo>
                  <a:lnTo>
                    <a:pt x="16512" y="15409"/>
                  </a:lnTo>
                  <a:cubicBezTo>
                    <a:pt x="16535" y="14841"/>
                    <a:pt x="16612" y="14010"/>
                    <a:pt x="16729" y="13028"/>
                  </a:cubicBezTo>
                  <a:cubicBezTo>
                    <a:pt x="17917" y="12943"/>
                    <a:pt x="18922" y="12888"/>
                    <a:pt x="19630" y="12868"/>
                  </a:cubicBezTo>
                  <a:close/>
                  <a:moveTo>
                    <a:pt x="20450" y="12867"/>
                  </a:moveTo>
                  <a:cubicBezTo>
                    <a:pt x="21119" y="12880"/>
                    <a:pt x="22132" y="12934"/>
                    <a:pt x="23349" y="13018"/>
                  </a:cubicBezTo>
                  <a:cubicBezTo>
                    <a:pt x="23470" y="14008"/>
                    <a:pt x="23545" y="14843"/>
                    <a:pt x="23568" y="15409"/>
                  </a:cubicBezTo>
                  <a:lnTo>
                    <a:pt x="20450" y="15409"/>
                  </a:lnTo>
                  <a:lnTo>
                    <a:pt x="20450" y="12867"/>
                  </a:lnTo>
                  <a:close/>
                  <a:moveTo>
                    <a:pt x="24047" y="13068"/>
                  </a:moveTo>
                  <a:lnTo>
                    <a:pt x="24047" y="13068"/>
                  </a:lnTo>
                  <a:cubicBezTo>
                    <a:pt x="25026" y="13139"/>
                    <a:pt x="26108" y="13231"/>
                    <a:pt x="27229" y="13335"/>
                  </a:cubicBezTo>
                  <a:cubicBezTo>
                    <a:pt x="27386" y="14146"/>
                    <a:pt x="27484" y="14858"/>
                    <a:pt x="27513" y="15409"/>
                  </a:cubicBezTo>
                  <a:lnTo>
                    <a:pt x="24280" y="15409"/>
                  </a:lnTo>
                  <a:cubicBezTo>
                    <a:pt x="24247" y="14962"/>
                    <a:pt x="24170" y="14127"/>
                    <a:pt x="24047" y="13068"/>
                  </a:cubicBezTo>
                  <a:close/>
                  <a:moveTo>
                    <a:pt x="27966" y="13404"/>
                  </a:moveTo>
                  <a:cubicBezTo>
                    <a:pt x="29058" y="13509"/>
                    <a:pt x="30172" y="13626"/>
                    <a:pt x="31260" y="13753"/>
                  </a:cubicBezTo>
                  <a:cubicBezTo>
                    <a:pt x="31368" y="14298"/>
                    <a:pt x="31433" y="14853"/>
                    <a:pt x="31458" y="15409"/>
                  </a:cubicBezTo>
                  <a:lnTo>
                    <a:pt x="28234" y="15409"/>
                  </a:lnTo>
                  <a:cubicBezTo>
                    <a:pt x="28208" y="14887"/>
                    <a:pt x="28115" y="14198"/>
                    <a:pt x="27966" y="13404"/>
                  </a:cubicBezTo>
                  <a:close/>
                  <a:moveTo>
                    <a:pt x="32005" y="13841"/>
                  </a:moveTo>
                  <a:lnTo>
                    <a:pt x="32005" y="13841"/>
                  </a:lnTo>
                  <a:cubicBezTo>
                    <a:pt x="33185" y="13985"/>
                    <a:pt x="34313" y="14139"/>
                    <a:pt x="35319" y="14300"/>
                  </a:cubicBezTo>
                  <a:cubicBezTo>
                    <a:pt x="35367" y="14668"/>
                    <a:pt x="35398" y="15037"/>
                    <a:pt x="35407" y="15409"/>
                  </a:cubicBezTo>
                  <a:lnTo>
                    <a:pt x="32180" y="15409"/>
                  </a:lnTo>
                  <a:cubicBezTo>
                    <a:pt x="32158" y="14883"/>
                    <a:pt x="32099" y="14359"/>
                    <a:pt x="32005" y="13841"/>
                  </a:cubicBezTo>
                  <a:close/>
                  <a:moveTo>
                    <a:pt x="36060" y="14425"/>
                  </a:moveTo>
                  <a:cubicBezTo>
                    <a:pt x="37804" y="14730"/>
                    <a:pt x="39057" y="15054"/>
                    <a:pt x="39352" y="15373"/>
                  </a:cubicBezTo>
                  <a:cubicBezTo>
                    <a:pt x="39352" y="15384"/>
                    <a:pt x="39352" y="15396"/>
                    <a:pt x="39352" y="15409"/>
                  </a:cubicBezTo>
                  <a:lnTo>
                    <a:pt x="36127" y="15409"/>
                  </a:lnTo>
                  <a:cubicBezTo>
                    <a:pt x="36117" y="15083"/>
                    <a:pt x="36098" y="14755"/>
                    <a:pt x="36060" y="14425"/>
                  </a:cubicBezTo>
                  <a:close/>
                  <a:moveTo>
                    <a:pt x="3955" y="15914"/>
                  </a:moveTo>
                  <a:cubicBezTo>
                    <a:pt x="3961" y="16226"/>
                    <a:pt x="3980" y="16543"/>
                    <a:pt x="4016" y="16862"/>
                  </a:cubicBezTo>
                  <a:cubicBezTo>
                    <a:pt x="2274" y="16555"/>
                    <a:pt x="1025" y="16234"/>
                    <a:pt x="729" y="15925"/>
                  </a:cubicBezTo>
                  <a:cubicBezTo>
                    <a:pt x="727" y="15923"/>
                    <a:pt x="727" y="15919"/>
                    <a:pt x="727" y="15916"/>
                  </a:cubicBezTo>
                  <a:lnTo>
                    <a:pt x="727" y="15914"/>
                  </a:lnTo>
                  <a:close/>
                  <a:moveTo>
                    <a:pt x="39354" y="15916"/>
                  </a:moveTo>
                  <a:lnTo>
                    <a:pt x="39352" y="15956"/>
                  </a:lnTo>
                  <a:cubicBezTo>
                    <a:pt x="39059" y="16274"/>
                    <a:pt x="37808" y="16599"/>
                    <a:pt x="36063" y="16904"/>
                  </a:cubicBezTo>
                  <a:cubicBezTo>
                    <a:pt x="36100" y="16570"/>
                    <a:pt x="36121" y="16240"/>
                    <a:pt x="36127" y="15916"/>
                  </a:cubicBezTo>
                  <a:close/>
                  <a:moveTo>
                    <a:pt x="7898" y="15914"/>
                  </a:moveTo>
                  <a:cubicBezTo>
                    <a:pt x="7915" y="16430"/>
                    <a:pt x="7969" y="16942"/>
                    <a:pt x="8057" y="17449"/>
                  </a:cubicBezTo>
                  <a:cubicBezTo>
                    <a:pt x="6879" y="17303"/>
                    <a:pt x="5755" y="17146"/>
                    <a:pt x="4753" y="16984"/>
                  </a:cubicBezTo>
                  <a:cubicBezTo>
                    <a:pt x="4707" y="16629"/>
                    <a:pt x="4680" y="16272"/>
                    <a:pt x="4673" y="15916"/>
                  </a:cubicBezTo>
                  <a:lnTo>
                    <a:pt x="4673" y="15914"/>
                  </a:lnTo>
                  <a:close/>
                  <a:moveTo>
                    <a:pt x="35409" y="15916"/>
                  </a:moveTo>
                  <a:cubicBezTo>
                    <a:pt x="35399" y="16288"/>
                    <a:pt x="35371" y="16658"/>
                    <a:pt x="35323" y="17027"/>
                  </a:cubicBezTo>
                  <a:cubicBezTo>
                    <a:pt x="34321" y="17188"/>
                    <a:pt x="33195" y="17341"/>
                    <a:pt x="32018" y="17485"/>
                  </a:cubicBezTo>
                  <a:cubicBezTo>
                    <a:pt x="32110" y="16965"/>
                    <a:pt x="32166" y="16441"/>
                    <a:pt x="32183" y="15916"/>
                  </a:cubicBezTo>
                  <a:close/>
                  <a:moveTo>
                    <a:pt x="11843" y="15914"/>
                  </a:moveTo>
                  <a:cubicBezTo>
                    <a:pt x="11861" y="16403"/>
                    <a:pt x="11947" y="17086"/>
                    <a:pt x="12093" y="17900"/>
                  </a:cubicBezTo>
                  <a:cubicBezTo>
                    <a:pt x="11001" y="17790"/>
                    <a:pt x="9886" y="17669"/>
                    <a:pt x="8802" y="17541"/>
                  </a:cubicBezTo>
                  <a:cubicBezTo>
                    <a:pt x="8700" y="17004"/>
                    <a:pt x="8639" y="16461"/>
                    <a:pt x="8622" y="15916"/>
                  </a:cubicBezTo>
                  <a:lnTo>
                    <a:pt x="8622" y="15914"/>
                  </a:lnTo>
                  <a:close/>
                  <a:moveTo>
                    <a:pt x="31460" y="15916"/>
                  </a:moveTo>
                  <a:cubicBezTo>
                    <a:pt x="31441" y="16472"/>
                    <a:pt x="31379" y="17027"/>
                    <a:pt x="31274" y="17573"/>
                  </a:cubicBezTo>
                  <a:cubicBezTo>
                    <a:pt x="30188" y="17700"/>
                    <a:pt x="29075" y="17817"/>
                    <a:pt x="27985" y="17923"/>
                  </a:cubicBezTo>
                  <a:cubicBezTo>
                    <a:pt x="28133" y="17100"/>
                    <a:pt x="28219" y="16407"/>
                    <a:pt x="28238" y="15916"/>
                  </a:cubicBezTo>
                  <a:close/>
                  <a:moveTo>
                    <a:pt x="15791" y="15914"/>
                  </a:moveTo>
                  <a:cubicBezTo>
                    <a:pt x="15815" y="16288"/>
                    <a:pt x="15890" y="17134"/>
                    <a:pt x="16017" y="18245"/>
                  </a:cubicBezTo>
                  <a:cubicBezTo>
                    <a:pt x="15029" y="18170"/>
                    <a:pt x="13945" y="18078"/>
                    <a:pt x="12824" y="17971"/>
                  </a:cubicBezTo>
                  <a:cubicBezTo>
                    <a:pt x="12672" y="17161"/>
                    <a:pt x="12582" y="16455"/>
                    <a:pt x="12565" y="15916"/>
                  </a:cubicBezTo>
                  <a:lnTo>
                    <a:pt x="12565" y="15914"/>
                  </a:lnTo>
                  <a:close/>
                  <a:moveTo>
                    <a:pt x="27517" y="15916"/>
                  </a:moveTo>
                  <a:cubicBezTo>
                    <a:pt x="27498" y="16459"/>
                    <a:pt x="27407" y="17171"/>
                    <a:pt x="27252" y="17992"/>
                  </a:cubicBezTo>
                  <a:cubicBezTo>
                    <a:pt x="26127" y="18095"/>
                    <a:pt x="25045" y="18186"/>
                    <a:pt x="24065" y="18258"/>
                  </a:cubicBezTo>
                  <a:cubicBezTo>
                    <a:pt x="24191" y="17142"/>
                    <a:pt x="24268" y="16292"/>
                    <a:pt x="24291" y="15916"/>
                  </a:cubicBezTo>
                  <a:close/>
                  <a:moveTo>
                    <a:pt x="19630" y="15916"/>
                  </a:moveTo>
                  <a:lnTo>
                    <a:pt x="19630" y="18458"/>
                  </a:lnTo>
                  <a:cubicBezTo>
                    <a:pt x="18918" y="18439"/>
                    <a:pt x="17907" y="18383"/>
                    <a:pt x="16712" y="18299"/>
                  </a:cubicBezTo>
                  <a:cubicBezTo>
                    <a:pt x="16595" y="17291"/>
                    <a:pt x="16522" y="16455"/>
                    <a:pt x="16508" y="15916"/>
                  </a:cubicBezTo>
                  <a:close/>
                  <a:moveTo>
                    <a:pt x="23572" y="15916"/>
                  </a:moveTo>
                  <a:cubicBezTo>
                    <a:pt x="23558" y="16455"/>
                    <a:pt x="23485" y="17295"/>
                    <a:pt x="23366" y="18308"/>
                  </a:cubicBezTo>
                  <a:cubicBezTo>
                    <a:pt x="22142" y="18393"/>
                    <a:pt x="21121" y="18447"/>
                    <a:pt x="20450" y="18462"/>
                  </a:cubicBezTo>
                  <a:lnTo>
                    <a:pt x="20450" y="15916"/>
                  </a:lnTo>
                  <a:close/>
                  <a:moveTo>
                    <a:pt x="743" y="16365"/>
                  </a:moveTo>
                  <a:cubicBezTo>
                    <a:pt x="1382" y="16708"/>
                    <a:pt x="2577" y="17019"/>
                    <a:pt x="4074" y="17297"/>
                  </a:cubicBezTo>
                  <a:cubicBezTo>
                    <a:pt x="4135" y="17712"/>
                    <a:pt x="4220" y="18128"/>
                    <a:pt x="4325" y="18548"/>
                  </a:cubicBezTo>
                  <a:cubicBezTo>
                    <a:pt x="2493" y="17882"/>
                    <a:pt x="1142" y="17144"/>
                    <a:pt x="743" y="16376"/>
                  </a:cubicBezTo>
                  <a:cubicBezTo>
                    <a:pt x="743" y="16372"/>
                    <a:pt x="743" y="16368"/>
                    <a:pt x="743" y="16365"/>
                  </a:cubicBezTo>
                  <a:close/>
                  <a:moveTo>
                    <a:pt x="39339" y="16393"/>
                  </a:moveTo>
                  <a:cubicBezTo>
                    <a:pt x="39339" y="16403"/>
                    <a:pt x="39337" y="16413"/>
                    <a:pt x="39337" y="16422"/>
                  </a:cubicBezTo>
                  <a:cubicBezTo>
                    <a:pt x="38936" y="17186"/>
                    <a:pt x="37583" y="17921"/>
                    <a:pt x="35749" y="18583"/>
                  </a:cubicBezTo>
                  <a:cubicBezTo>
                    <a:pt x="35854" y="18166"/>
                    <a:pt x="35941" y="17744"/>
                    <a:pt x="36004" y="17318"/>
                  </a:cubicBezTo>
                  <a:lnTo>
                    <a:pt x="36006" y="17320"/>
                  </a:lnTo>
                  <a:cubicBezTo>
                    <a:pt x="37503" y="17044"/>
                    <a:pt x="38700" y="16735"/>
                    <a:pt x="39339" y="16393"/>
                  </a:cubicBezTo>
                  <a:close/>
                  <a:moveTo>
                    <a:pt x="4818" y="17428"/>
                  </a:moveTo>
                  <a:cubicBezTo>
                    <a:pt x="5841" y="17600"/>
                    <a:pt x="6969" y="17758"/>
                    <a:pt x="8140" y="17902"/>
                  </a:cubicBezTo>
                  <a:cubicBezTo>
                    <a:pt x="8270" y="18544"/>
                    <a:pt x="8437" y="19181"/>
                    <a:pt x="8637" y="19807"/>
                  </a:cubicBezTo>
                  <a:cubicBezTo>
                    <a:pt x="7397" y="19508"/>
                    <a:pt x="6206" y="19180"/>
                    <a:pt x="5137" y="18828"/>
                  </a:cubicBezTo>
                  <a:cubicBezTo>
                    <a:pt x="5005" y="18368"/>
                    <a:pt x="4897" y="17900"/>
                    <a:pt x="4818" y="17428"/>
                  </a:cubicBezTo>
                  <a:close/>
                  <a:moveTo>
                    <a:pt x="35261" y="17449"/>
                  </a:moveTo>
                  <a:lnTo>
                    <a:pt x="35261" y="17449"/>
                  </a:lnTo>
                  <a:cubicBezTo>
                    <a:pt x="35179" y="17927"/>
                    <a:pt x="35071" y="18397"/>
                    <a:pt x="34935" y="18861"/>
                  </a:cubicBezTo>
                  <a:cubicBezTo>
                    <a:pt x="33866" y="19210"/>
                    <a:pt x="32675" y="19536"/>
                    <a:pt x="31437" y="19832"/>
                  </a:cubicBezTo>
                  <a:cubicBezTo>
                    <a:pt x="31638" y="19204"/>
                    <a:pt x="31805" y="18565"/>
                    <a:pt x="31938" y="17919"/>
                  </a:cubicBezTo>
                  <a:lnTo>
                    <a:pt x="31940" y="17919"/>
                  </a:lnTo>
                  <a:cubicBezTo>
                    <a:pt x="33108" y="17777"/>
                    <a:pt x="34239" y="17620"/>
                    <a:pt x="35261" y="17449"/>
                  </a:cubicBezTo>
                  <a:close/>
                  <a:moveTo>
                    <a:pt x="8892" y="17990"/>
                  </a:moveTo>
                  <a:lnTo>
                    <a:pt x="8892" y="17990"/>
                  </a:lnTo>
                  <a:cubicBezTo>
                    <a:pt x="9984" y="18116"/>
                    <a:pt x="11095" y="18230"/>
                    <a:pt x="12175" y="18331"/>
                  </a:cubicBezTo>
                  <a:cubicBezTo>
                    <a:pt x="12314" y="19041"/>
                    <a:pt x="12494" y="19828"/>
                    <a:pt x="12715" y="20657"/>
                  </a:cubicBezTo>
                  <a:cubicBezTo>
                    <a:pt x="11636" y="20463"/>
                    <a:pt x="10531" y="20241"/>
                    <a:pt x="9451" y="19997"/>
                  </a:cubicBezTo>
                  <a:cubicBezTo>
                    <a:pt x="9226" y="19339"/>
                    <a:pt x="9040" y="18669"/>
                    <a:pt x="8892" y="17990"/>
                  </a:cubicBezTo>
                  <a:close/>
                  <a:moveTo>
                    <a:pt x="31186" y="18009"/>
                  </a:moveTo>
                  <a:cubicBezTo>
                    <a:pt x="31036" y="18690"/>
                    <a:pt x="30846" y="19362"/>
                    <a:pt x="30620" y="20024"/>
                  </a:cubicBezTo>
                  <a:cubicBezTo>
                    <a:pt x="29540" y="20265"/>
                    <a:pt x="28439" y="20484"/>
                    <a:pt x="27365" y="20676"/>
                  </a:cubicBezTo>
                  <a:lnTo>
                    <a:pt x="27365" y="20676"/>
                  </a:lnTo>
                  <a:cubicBezTo>
                    <a:pt x="27584" y="19845"/>
                    <a:pt x="27766" y="19057"/>
                    <a:pt x="27906" y="18347"/>
                  </a:cubicBezTo>
                  <a:cubicBezTo>
                    <a:pt x="28983" y="18247"/>
                    <a:pt x="30094" y="18134"/>
                    <a:pt x="31186" y="18009"/>
                  </a:cubicBezTo>
                  <a:close/>
                  <a:moveTo>
                    <a:pt x="885" y="17213"/>
                  </a:moveTo>
                  <a:lnTo>
                    <a:pt x="885" y="17213"/>
                  </a:lnTo>
                  <a:cubicBezTo>
                    <a:pt x="1625" y="17896"/>
                    <a:pt x="2903" y="18521"/>
                    <a:pt x="4469" y="19078"/>
                  </a:cubicBezTo>
                  <a:cubicBezTo>
                    <a:pt x="4638" y="19655"/>
                    <a:pt x="4843" y="20221"/>
                    <a:pt x="5079" y="20774"/>
                  </a:cubicBezTo>
                  <a:cubicBezTo>
                    <a:pt x="3061" y="19723"/>
                    <a:pt x="1510" y="18512"/>
                    <a:pt x="885" y="17213"/>
                  </a:cubicBezTo>
                  <a:close/>
                  <a:moveTo>
                    <a:pt x="39199" y="17249"/>
                  </a:moveTo>
                  <a:cubicBezTo>
                    <a:pt x="38581" y="18548"/>
                    <a:pt x="37021" y="19761"/>
                    <a:pt x="34987" y="20812"/>
                  </a:cubicBezTo>
                  <a:cubicBezTo>
                    <a:pt x="35227" y="20258"/>
                    <a:pt x="35432" y="19688"/>
                    <a:pt x="35603" y="19109"/>
                  </a:cubicBezTo>
                  <a:lnTo>
                    <a:pt x="35603" y="19110"/>
                  </a:lnTo>
                  <a:cubicBezTo>
                    <a:pt x="37176" y="18556"/>
                    <a:pt x="38458" y="17930"/>
                    <a:pt x="39199" y="17249"/>
                  </a:cubicBezTo>
                  <a:close/>
                  <a:moveTo>
                    <a:pt x="12906" y="18397"/>
                  </a:moveTo>
                  <a:cubicBezTo>
                    <a:pt x="14031" y="18500"/>
                    <a:pt x="15104" y="18585"/>
                    <a:pt x="16065" y="18656"/>
                  </a:cubicBezTo>
                  <a:cubicBezTo>
                    <a:pt x="16155" y="19427"/>
                    <a:pt x="16268" y="20302"/>
                    <a:pt x="16403" y="21221"/>
                  </a:cubicBezTo>
                  <a:cubicBezTo>
                    <a:pt x="15497" y="21108"/>
                    <a:pt x="14513" y="20962"/>
                    <a:pt x="13492" y="20789"/>
                  </a:cubicBezTo>
                  <a:cubicBezTo>
                    <a:pt x="13256" y="19949"/>
                    <a:pt x="13058" y="19137"/>
                    <a:pt x="12906" y="18397"/>
                  </a:cubicBezTo>
                  <a:close/>
                  <a:moveTo>
                    <a:pt x="27169" y="18412"/>
                  </a:moveTo>
                  <a:cubicBezTo>
                    <a:pt x="27016" y="19153"/>
                    <a:pt x="26816" y="19966"/>
                    <a:pt x="26578" y="20811"/>
                  </a:cubicBezTo>
                  <a:cubicBezTo>
                    <a:pt x="25559" y="20981"/>
                    <a:pt x="24579" y="21125"/>
                    <a:pt x="23675" y="21237"/>
                  </a:cubicBezTo>
                  <a:cubicBezTo>
                    <a:pt x="23811" y="20315"/>
                    <a:pt x="23925" y="19439"/>
                    <a:pt x="24017" y="18667"/>
                  </a:cubicBezTo>
                  <a:cubicBezTo>
                    <a:pt x="24970" y="18596"/>
                    <a:pt x="26043" y="18512"/>
                    <a:pt x="27169" y="18412"/>
                  </a:cubicBezTo>
                  <a:close/>
                  <a:moveTo>
                    <a:pt x="16760" y="18706"/>
                  </a:moveTo>
                  <a:cubicBezTo>
                    <a:pt x="18039" y="18796"/>
                    <a:pt x="19056" y="18855"/>
                    <a:pt x="19630" y="18882"/>
                  </a:cubicBezTo>
                  <a:lnTo>
                    <a:pt x="19630" y="21511"/>
                  </a:lnTo>
                  <a:cubicBezTo>
                    <a:pt x="18951" y="21488"/>
                    <a:pt x="18095" y="21419"/>
                    <a:pt x="17126" y="21309"/>
                  </a:cubicBezTo>
                  <a:cubicBezTo>
                    <a:pt x="16984" y="20392"/>
                    <a:pt x="16859" y="19506"/>
                    <a:pt x="16760" y="18707"/>
                  </a:cubicBezTo>
                  <a:lnTo>
                    <a:pt x="16760" y="18706"/>
                  </a:lnTo>
                  <a:close/>
                  <a:moveTo>
                    <a:pt x="23318" y="18717"/>
                  </a:moveTo>
                  <a:cubicBezTo>
                    <a:pt x="23218" y="19515"/>
                    <a:pt x="23094" y="20402"/>
                    <a:pt x="22950" y="21323"/>
                  </a:cubicBezTo>
                  <a:cubicBezTo>
                    <a:pt x="21975" y="21430"/>
                    <a:pt x="21119" y="21496"/>
                    <a:pt x="20450" y="21515"/>
                  </a:cubicBezTo>
                  <a:lnTo>
                    <a:pt x="20450" y="18890"/>
                  </a:lnTo>
                  <a:cubicBezTo>
                    <a:pt x="20971" y="18865"/>
                    <a:pt x="21996" y="18807"/>
                    <a:pt x="23318" y="18717"/>
                  </a:cubicBezTo>
                  <a:close/>
                  <a:moveTo>
                    <a:pt x="5300" y="19358"/>
                  </a:moveTo>
                  <a:lnTo>
                    <a:pt x="5300" y="19358"/>
                  </a:lnTo>
                  <a:cubicBezTo>
                    <a:pt x="6386" y="19707"/>
                    <a:pt x="7578" y="20026"/>
                    <a:pt x="8802" y="20312"/>
                  </a:cubicBezTo>
                  <a:cubicBezTo>
                    <a:pt x="9080" y="21123"/>
                    <a:pt x="9403" y="21918"/>
                    <a:pt x="9767" y="22695"/>
                  </a:cubicBezTo>
                  <a:cubicBezTo>
                    <a:pt x="8472" y="22275"/>
                    <a:pt x="7221" y="21793"/>
                    <a:pt x="6079" y="21265"/>
                  </a:cubicBezTo>
                  <a:cubicBezTo>
                    <a:pt x="5776" y="20647"/>
                    <a:pt x="5517" y="20010"/>
                    <a:pt x="5300" y="19358"/>
                  </a:cubicBezTo>
                  <a:close/>
                  <a:moveTo>
                    <a:pt x="34774" y="19387"/>
                  </a:moveTo>
                  <a:cubicBezTo>
                    <a:pt x="34553" y="20043"/>
                    <a:pt x="34290" y="20682"/>
                    <a:pt x="33983" y="21300"/>
                  </a:cubicBezTo>
                  <a:cubicBezTo>
                    <a:pt x="32842" y="21825"/>
                    <a:pt x="31593" y="22303"/>
                    <a:pt x="30302" y="22719"/>
                  </a:cubicBezTo>
                  <a:lnTo>
                    <a:pt x="30302" y="22719"/>
                  </a:lnTo>
                  <a:cubicBezTo>
                    <a:pt x="30668" y="21941"/>
                    <a:pt x="30992" y="21146"/>
                    <a:pt x="31272" y="20335"/>
                  </a:cubicBezTo>
                  <a:cubicBezTo>
                    <a:pt x="32494" y="20051"/>
                    <a:pt x="33686" y="19734"/>
                    <a:pt x="34774" y="19387"/>
                  </a:cubicBezTo>
                  <a:close/>
                  <a:moveTo>
                    <a:pt x="9629" y="20498"/>
                  </a:moveTo>
                  <a:lnTo>
                    <a:pt x="9629" y="20498"/>
                  </a:lnTo>
                  <a:cubicBezTo>
                    <a:pt x="10702" y="20732"/>
                    <a:pt x="11788" y="20941"/>
                    <a:pt x="12839" y="21121"/>
                  </a:cubicBezTo>
                  <a:lnTo>
                    <a:pt x="12841" y="21121"/>
                  </a:lnTo>
                  <a:cubicBezTo>
                    <a:pt x="13081" y="21983"/>
                    <a:pt x="13359" y="22877"/>
                    <a:pt x="13678" y="23762"/>
                  </a:cubicBezTo>
                  <a:cubicBezTo>
                    <a:pt x="12695" y="23543"/>
                    <a:pt x="11700" y="23282"/>
                    <a:pt x="10715" y="22988"/>
                  </a:cubicBezTo>
                  <a:cubicBezTo>
                    <a:pt x="10304" y="22181"/>
                    <a:pt x="9942" y="21348"/>
                    <a:pt x="9629" y="20498"/>
                  </a:cubicBezTo>
                  <a:close/>
                  <a:moveTo>
                    <a:pt x="30441" y="20521"/>
                  </a:moveTo>
                  <a:lnTo>
                    <a:pt x="30441" y="20521"/>
                  </a:lnTo>
                  <a:cubicBezTo>
                    <a:pt x="30126" y="21373"/>
                    <a:pt x="29762" y="22206"/>
                    <a:pt x="29349" y="23013"/>
                  </a:cubicBezTo>
                  <a:cubicBezTo>
                    <a:pt x="28369" y="23305"/>
                    <a:pt x="27377" y="23562"/>
                    <a:pt x="26402" y="23777"/>
                  </a:cubicBezTo>
                  <a:cubicBezTo>
                    <a:pt x="26718" y="22894"/>
                    <a:pt x="26997" y="22000"/>
                    <a:pt x="27237" y="21139"/>
                  </a:cubicBezTo>
                  <a:lnTo>
                    <a:pt x="27238" y="21139"/>
                  </a:lnTo>
                  <a:cubicBezTo>
                    <a:pt x="28286" y="20960"/>
                    <a:pt x="29370" y="20755"/>
                    <a:pt x="30441" y="20521"/>
                  </a:cubicBezTo>
                  <a:close/>
                  <a:moveTo>
                    <a:pt x="1009" y="18211"/>
                  </a:moveTo>
                  <a:cubicBezTo>
                    <a:pt x="1917" y="19391"/>
                    <a:pt x="3473" y="20467"/>
                    <a:pt x="5363" y="21402"/>
                  </a:cubicBezTo>
                  <a:cubicBezTo>
                    <a:pt x="5820" y="22353"/>
                    <a:pt x="6357" y="23265"/>
                    <a:pt x="6971" y="24124"/>
                  </a:cubicBezTo>
                  <a:cubicBezTo>
                    <a:pt x="4151" y="22530"/>
                    <a:pt x="1938" y="20490"/>
                    <a:pt x="1009" y="18216"/>
                  </a:cubicBezTo>
                  <a:cubicBezTo>
                    <a:pt x="1009" y="18214"/>
                    <a:pt x="1009" y="18212"/>
                    <a:pt x="1009" y="18211"/>
                  </a:cubicBezTo>
                  <a:close/>
                  <a:moveTo>
                    <a:pt x="39059" y="18266"/>
                  </a:moveTo>
                  <a:cubicBezTo>
                    <a:pt x="39055" y="18291"/>
                    <a:pt x="39049" y="18314"/>
                    <a:pt x="39043" y="18337"/>
                  </a:cubicBezTo>
                  <a:cubicBezTo>
                    <a:pt x="38094" y="20573"/>
                    <a:pt x="35891" y="22578"/>
                    <a:pt x="33095" y="24149"/>
                  </a:cubicBezTo>
                  <a:cubicBezTo>
                    <a:pt x="33709" y="23293"/>
                    <a:pt x="34246" y="22386"/>
                    <a:pt x="34703" y="21436"/>
                  </a:cubicBezTo>
                  <a:cubicBezTo>
                    <a:pt x="36593" y="20509"/>
                    <a:pt x="38151" y="19439"/>
                    <a:pt x="39059" y="18266"/>
                  </a:cubicBezTo>
                  <a:close/>
                  <a:moveTo>
                    <a:pt x="13626" y="21254"/>
                  </a:moveTo>
                  <a:cubicBezTo>
                    <a:pt x="14630" y="21415"/>
                    <a:pt x="15593" y="21551"/>
                    <a:pt x="16468" y="21659"/>
                  </a:cubicBezTo>
                  <a:cubicBezTo>
                    <a:pt x="16602" y="22539"/>
                    <a:pt x="16754" y="23451"/>
                    <a:pt x="16925" y="24345"/>
                  </a:cubicBezTo>
                  <a:cubicBezTo>
                    <a:pt x="16157" y="24243"/>
                    <a:pt x="15353" y="24107"/>
                    <a:pt x="14532" y="23942"/>
                  </a:cubicBezTo>
                  <a:cubicBezTo>
                    <a:pt x="14194" y="23054"/>
                    <a:pt x="13887" y="22142"/>
                    <a:pt x="13624" y="21254"/>
                  </a:cubicBezTo>
                  <a:close/>
                  <a:moveTo>
                    <a:pt x="26448" y="21271"/>
                  </a:moveTo>
                  <a:cubicBezTo>
                    <a:pt x="26183" y="22158"/>
                    <a:pt x="25878" y="23069"/>
                    <a:pt x="25538" y="23959"/>
                  </a:cubicBezTo>
                  <a:cubicBezTo>
                    <a:pt x="24721" y="24122"/>
                    <a:pt x="23923" y="24255"/>
                    <a:pt x="23157" y="24357"/>
                  </a:cubicBezTo>
                  <a:cubicBezTo>
                    <a:pt x="23328" y="23460"/>
                    <a:pt x="23479" y="22551"/>
                    <a:pt x="23612" y="21672"/>
                  </a:cubicBezTo>
                  <a:lnTo>
                    <a:pt x="23614" y="21672"/>
                  </a:lnTo>
                  <a:cubicBezTo>
                    <a:pt x="24485" y="21567"/>
                    <a:pt x="25444" y="21432"/>
                    <a:pt x="26448" y="21271"/>
                  </a:cubicBezTo>
                  <a:close/>
                  <a:moveTo>
                    <a:pt x="17197" y="21745"/>
                  </a:moveTo>
                  <a:lnTo>
                    <a:pt x="17197" y="21745"/>
                  </a:lnTo>
                  <a:cubicBezTo>
                    <a:pt x="18168" y="21851"/>
                    <a:pt x="19003" y="21918"/>
                    <a:pt x="19632" y="21941"/>
                  </a:cubicBezTo>
                  <a:lnTo>
                    <a:pt x="19632" y="24577"/>
                  </a:lnTo>
                  <a:cubicBezTo>
                    <a:pt x="19026" y="24562"/>
                    <a:pt x="18369" y="24514"/>
                    <a:pt x="17679" y="24439"/>
                  </a:cubicBezTo>
                  <a:cubicBezTo>
                    <a:pt x="17504" y="23553"/>
                    <a:pt x="17341" y="22639"/>
                    <a:pt x="17197" y="21745"/>
                  </a:cubicBezTo>
                  <a:close/>
                  <a:moveTo>
                    <a:pt x="22881" y="21757"/>
                  </a:moveTo>
                  <a:cubicBezTo>
                    <a:pt x="22737" y="22649"/>
                    <a:pt x="22574" y="23562"/>
                    <a:pt x="22399" y="24447"/>
                  </a:cubicBezTo>
                  <a:cubicBezTo>
                    <a:pt x="21708" y="24522"/>
                    <a:pt x="21054" y="24568"/>
                    <a:pt x="20451" y="24579"/>
                  </a:cubicBezTo>
                  <a:lnTo>
                    <a:pt x="20451" y="21945"/>
                  </a:lnTo>
                  <a:cubicBezTo>
                    <a:pt x="21067" y="21927"/>
                    <a:pt x="21902" y="21862"/>
                    <a:pt x="22881" y="21757"/>
                  </a:cubicBezTo>
                  <a:close/>
                  <a:moveTo>
                    <a:pt x="6400" y="21887"/>
                  </a:moveTo>
                  <a:cubicBezTo>
                    <a:pt x="7541" y="22390"/>
                    <a:pt x="8773" y="22841"/>
                    <a:pt x="10032" y="23236"/>
                  </a:cubicBezTo>
                  <a:cubicBezTo>
                    <a:pt x="10554" y="24286"/>
                    <a:pt x="11155" y="25291"/>
                    <a:pt x="11832" y="26245"/>
                  </a:cubicBezTo>
                  <a:cubicBezTo>
                    <a:pt x="10681" y="25870"/>
                    <a:pt x="9554" y="25420"/>
                    <a:pt x="8460" y="24898"/>
                  </a:cubicBezTo>
                  <a:cubicBezTo>
                    <a:pt x="7674" y="23967"/>
                    <a:pt x="6983" y="22958"/>
                    <a:pt x="6400" y="21887"/>
                  </a:cubicBezTo>
                  <a:close/>
                  <a:moveTo>
                    <a:pt x="33663" y="21922"/>
                  </a:moveTo>
                  <a:lnTo>
                    <a:pt x="33663" y="21922"/>
                  </a:lnTo>
                  <a:cubicBezTo>
                    <a:pt x="33080" y="22990"/>
                    <a:pt x="32387" y="23996"/>
                    <a:pt x="31600" y="24923"/>
                  </a:cubicBezTo>
                  <a:cubicBezTo>
                    <a:pt x="30508" y="25441"/>
                    <a:pt x="29386" y="25886"/>
                    <a:pt x="28236" y="26258"/>
                  </a:cubicBezTo>
                  <a:cubicBezTo>
                    <a:pt x="28914" y="25308"/>
                    <a:pt x="29516" y="24305"/>
                    <a:pt x="30038" y="23261"/>
                  </a:cubicBezTo>
                  <a:cubicBezTo>
                    <a:pt x="31293" y="22869"/>
                    <a:pt x="32523" y="22420"/>
                    <a:pt x="33663" y="21922"/>
                  </a:cubicBezTo>
                  <a:close/>
                  <a:moveTo>
                    <a:pt x="10997" y="23528"/>
                  </a:moveTo>
                  <a:lnTo>
                    <a:pt x="10997" y="23528"/>
                  </a:lnTo>
                  <a:cubicBezTo>
                    <a:pt x="11951" y="23802"/>
                    <a:pt x="12910" y="24042"/>
                    <a:pt x="13854" y="24243"/>
                  </a:cubicBezTo>
                  <a:cubicBezTo>
                    <a:pt x="14230" y="25243"/>
                    <a:pt x="14653" y="26218"/>
                    <a:pt x="15119" y="27110"/>
                  </a:cubicBezTo>
                  <a:cubicBezTo>
                    <a:pt x="14415" y="26968"/>
                    <a:pt x="13712" y="26797"/>
                    <a:pt x="13016" y="26602"/>
                  </a:cubicBezTo>
                  <a:lnTo>
                    <a:pt x="13016" y="26603"/>
                  </a:lnTo>
                  <a:cubicBezTo>
                    <a:pt x="12264" y="25661"/>
                    <a:pt x="11584" y="24614"/>
                    <a:pt x="10997" y="23528"/>
                  </a:cubicBezTo>
                  <a:close/>
                  <a:moveTo>
                    <a:pt x="29065" y="23551"/>
                  </a:moveTo>
                  <a:lnTo>
                    <a:pt x="29065" y="23551"/>
                  </a:lnTo>
                  <a:cubicBezTo>
                    <a:pt x="28478" y="24633"/>
                    <a:pt x="27799" y="25677"/>
                    <a:pt x="27047" y="26615"/>
                  </a:cubicBezTo>
                  <a:cubicBezTo>
                    <a:pt x="26356" y="26807"/>
                    <a:pt x="25659" y="26976"/>
                    <a:pt x="24961" y="27116"/>
                  </a:cubicBezTo>
                  <a:cubicBezTo>
                    <a:pt x="25425" y="26227"/>
                    <a:pt x="25847" y="25255"/>
                    <a:pt x="26221" y="24259"/>
                  </a:cubicBezTo>
                  <a:lnTo>
                    <a:pt x="26223" y="24259"/>
                  </a:lnTo>
                  <a:cubicBezTo>
                    <a:pt x="27160" y="24057"/>
                    <a:pt x="28115" y="23821"/>
                    <a:pt x="29065" y="23551"/>
                  </a:cubicBezTo>
                  <a:close/>
                  <a:moveTo>
                    <a:pt x="14718" y="24420"/>
                  </a:moveTo>
                  <a:cubicBezTo>
                    <a:pt x="15507" y="24571"/>
                    <a:pt x="16274" y="24696"/>
                    <a:pt x="17011" y="24792"/>
                  </a:cubicBezTo>
                  <a:cubicBezTo>
                    <a:pt x="17199" y="25742"/>
                    <a:pt x="17410" y="26663"/>
                    <a:pt x="17640" y="27498"/>
                  </a:cubicBezTo>
                  <a:cubicBezTo>
                    <a:pt x="17118" y="27444"/>
                    <a:pt x="16595" y="27371"/>
                    <a:pt x="16067" y="27285"/>
                  </a:cubicBezTo>
                  <a:cubicBezTo>
                    <a:pt x="15579" y="26419"/>
                    <a:pt x="15127" y="25443"/>
                    <a:pt x="14718" y="24420"/>
                  </a:cubicBezTo>
                  <a:close/>
                  <a:moveTo>
                    <a:pt x="25352" y="24435"/>
                  </a:moveTo>
                  <a:lnTo>
                    <a:pt x="25352" y="24435"/>
                  </a:lnTo>
                  <a:cubicBezTo>
                    <a:pt x="24945" y="25454"/>
                    <a:pt x="24493" y="26429"/>
                    <a:pt x="24007" y="27288"/>
                  </a:cubicBezTo>
                  <a:cubicBezTo>
                    <a:pt x="23483" y="27375"/>
                    <a:pt x="22961" y="27446"/>
                    <a:pt x="22441" y="27500"/>
                  </a:cubicBezTo>
                  <a:cubicBezTo>
                    <a:pt x="22672" y="26669"/>
                    <a:pt x="22881" y="25750"/>
                    <a:pt x="23071" y="24802"/>
                  </a:cubicBezTo>
                  <a:cubicBezTo>
                    <a:pt x="23802" y="24708"/>
                    <a:pt x="24567" y="24585"/>
                    <a:pt x="25352" y="24435"/>
                  </a:cubicBezTo>
                  <a:close/>
                  <a:moveTo>
                    <a:pt x="17767" y="24882"/>
                  </a:moveTo>
                  <a:cubicBezTo>
                    <a:pt x="18427" y="24951"/>
                    <a:pt x="19053" y="24994"/>
                    <a:pt x="19632" y="25009"/>
                  </a:cubicBezTo>
                  <a:lnTo>
                    <a:pt x="19632" y="27620"/>
                  </a:lnTo>
                  <a:cubicBezTo>
                    <a:pt x="19221" y="27613"/>
                    <a:pt x="18811" y="27596"/>
                    <a:pt x="18394" y="27565"/>
                  </a:cubicBezTo>
                  <a:cubicBezTo>
                    <a:pt x="18176" y="26763"/>
                    <a:pt x="17965" y="25844"/>
                    <a:pt x="17767" y="24882"/>
                  </a:cubicBezTo>
                  <a:close/>
                  <a:moveTo>
                    <a:pt x="22311" y="24890"/>
                  </a:moveTo>
                  <a:lnTo>
                    <a:pt x="22311" y="24890"/>
                  </a:lnTo>
                  <a:cubicBezTo>
                    <a:pt x="22113" y="25851"/>
                    <a:pt x="21902" y="26767"/>
                    <a:pt x="21685" y="27569"/>
                  </a:cubicBezTo>
                  <a:cubicBezTo>
                    <a:pt x="21269" y="27599"/>
                    <a:pt x="20858" y="27615"/>
                    <a:pt x="20450" y="27622"/>
                  </a:cubicBezTo>
                  <a:lnTo>
                    <a:pt x="20450" y="25009"/>
                  </a:lnTo>
                  <a:cubicBezTo>
                    <a:pt x="21025" y="24997"/>
                    <a:pt x="21649" y="24957"/>
                    <a:pt x="22311" y="24890"/>
                  </a:cubicBezTo>
                  <a:close/>
                  <a:moveTo>
                    <a:pt x="1624" y="20150"/>
                  </a:moveTo>
                  <a:lnTo>
                    <a:pt x="1624" y="20150"/>
                  </a:lnTo>
                  <a:cubicBezTo>
                    <a:pt x="2959" y="21989"/>
                    <a:pt x="5072" y="23618"/>
                    <a:pt x="7568" y="24913"/>
                  </a:cubicBezTo>
                  <a:lnTo>
                    <a:pt x="7568" y="24915"/>
                  </a:lnTo>
                  <a:cubicBezTo>
                    <a:pt x="9088" y="26828"/>
                    <a:pt x="11013" y="28499"/>
                    <a:pt x="13202" y="29652"/>
                  </a:cubicBezTo>
                  <a:cubicBezTo>
                    <a:pt x="7695" y="28012"/>
                    <a:pt x="3406" y="24485"/>
                    <a:pt x="1624" y="20150"/>
                  </a:cubicBezTo>
                  <a:close/>
                  <a:moveTo>
                    <a:pt x="38414" y="20256"/>
                  </a:moveTo>
                  <a:lnTo>
                    <a:pt x="38414" y="20256"/>
                  </a:lnTo>
                  <a:cubicBezTo>
                    <a:pt x="36604" y="24545"/>
                    <a:pt x="32343" y="28027"/>
                    <a:pt x="26882" y="29654"/>
                  </a:cubicBezTo>
                  <a:cubicBezTo>
                    <a:pt x="29061" y="28507"/>
                    <a:pt x="30976" y="26847"/>
                    <a:pt x="32492" y="24944"/>
                  </a:cubicBezTo>
                  <a:cubicBezTo>
                    <a:pt x="34968" y="23670"/>
                    <a:pt x="37071" y="22065"/>
                    <a:pt x="38414" y="20256"/>
                  </a:cubicBezTo>
                  <a:close/>
                  <a:moveTo>
                    <a:pt x="9151" y="25669"/>
                  </a:moveTo>
                  <a:lnTo>
                    <a:pt x="9151" y="25669"/>
                  </a:lnTo>
                  <a:cubicBezTo>
                    <a:pt x="10164" y="26110"/>
                    <a:pt x="11201" y="26494"/>
                    <a:pt x="12258" y="26818"/>
                  </a:cubicBezTo>
                  <a:cubicBezTo>
                    <a:pt x="13162" y="27993"/>
                    <a:pt x="14181" y="29025"/>
                    <a:pt x="15288" y="29800"/>
                  </a:cubicBezTo>
                  <a:cubicBezTo>
                    <a:pt x="12951" y="28948"/>
                    <a:pt x="10853" y="27469"/>
                    <a:pt x="9151" y="25669"/>
                  </a:cubicBezTo>
                  <a:close/>
                  <a:moveTo>
                    <a:pt x="30905" y="25698"/>
                  </a:moveTo>
                  <a:lnTo>
                    <a:pt x="30905" y="25698"/>
                  </a:lnTo>
                  <a:cubicBezTo>
                    <a:pt x="29200" y="27492"/>
                    <a:pt x="27102" y="28966"/>
                    <a:pt x="24767" y="29814"/>
                  </a:cubicBezTo>
                  <a:cubicBezTo>
                    <a:pt x="25878" y="29038"/>
                    <a:pt x="26901" y="28008"/>
                    <a:pt x="27808" y="26834"/>
                  </a:cubicBezTo>
                  <a:cubicBezTo>
                    <a:pt x="28862" y="26515"/>
                    <a:pt x="29894" y="26135"/>
                    <a:pt x="30905" y="25698"/>
                  </a:cubicBezTo>
                  <a:close/>
                  <a:moveTo>
                    <a:pt x="13494" y="27172"/>
                  </a:moveTo>
                  <a:lnTo>
                    <a:pt x="13494" y="27172"/>
                  </a:lnTo>
                  <a:cubicBezTo>
                    <a:pt x="14121" y="27333"/>
                    <a:pt x="14747" y="27475"/>
                    <a:pt x="15378" y="27594"/>
                  </a:cubicBezTo>
                  <a:cubicBezTo>
                    <a:pt x="15915" y="28553"/>
                    <a:pt x="16506" y="29390"/>
                    <a:pt x="17143" y="30019"/>
                  </a:cubicBezTo>
                  <a:cubicBezTo>
                    <a:pt x="15826" y="29440"/>
                    <a:pt x="14593" y="28426"/>
                    <a:pt x="13494" y="27172"/>
                  </a:cubicBezTo>
                  <a:close/>
                  <a:moveTo>
                    <a:pt x="26571" y="27183"/>
                  </a:moveTo>
                  <a:lnTo>
                    <a:pt x="26571" y="27185"/>
                  </a:lnTo>
                  <a:cubicBezTo>
                    <a:pt x="25477" y="28432"/>
                    <a:pt x="24249" y="29443"/>
                    <a:pt x="22936" y="30021"/>
                  </a:cubicBezTo>
                  <a:cubicBezTo>
                    <a:pt x="23573" y="29392"/>
                    <a:pt x="24163" y="28559"/>
                    <a:pt x="24700" y="27601"/>
                  </a:cubicBezTo>
                  <a:cubicBezTo>
                    <a:pt x="25325" y="27482"/>
                    <a:pt x="25949" y="27344"/>
                    <a:pt x="26571" y="27183"/>
                  </a:cubicBezTo>
                  <a:close/>
                  <a:moveTo>
                    <a:pt x="16345" y="27761"/>
                  </a:moveTo>
                  <a:lnTo>
                    <a:pt x="16345" y="27761"/>
                  </a:lnTo>
                  <a:cubicBezTo>
                    <a:pt x="16821" y="27833"/>
                    <a:pt x="17295" y="27895"/>
                    <a:pt x="17767" y="27941"/>
                  </a:cubicBezTo>
                  <a:cubicBezTo>
                    <a:pt x="18051" y="28891"/>
                    <a:pt x="18362" y="29702"/>
                    <a:pt x="18701" y="30278"/>
                  </a:cubicBezTo>
                  <a:cubicBezTo>
                    <a:pt x="17872" y="29867"/>
                    <a:pt x="17074" y="28954"/>
                    <a:pt x="16345" y="27761"/>
                  </a:cubicBezTo>
                  <a:close/>
                  <a:moveTo>
                    <a:pt x="23729" y="27766"/>
                  </a:moveTo>
                  <a:lnTo>
                    <a:pt x="23729" y="27766"/>
                  </a:lnTo>
                  <a:cubicBezTo>
                    <a:pt x="23002" y="28958"/>
                    <a:pt x="22209" y="29867"/>
                    <a:pt x="21382" y="30278"/>
                  </a:cubicBezTo>
                  <a:cubicBezTo>
                    <a:pt x="21722" y="29700"/>
                    <a:pt x="22033" y="28893"/>
                    <a:pt x="22315" y="27945"/>
                  </a:cubicBezTo>
                  <a:cubicBezTo>
                    <a:pt x="22783" y="27899"/>
                    <a:pt x="23255" y="27839"/>
                    <a:pt x="23729" y="27766"/>
                  </a:cubicBezTo>
                  <a:close/>
                  <a:moveTo>
                    <a:pt x="18518" y="28006"/>
                  </a:moveTo>
                  <a:lnTo>
                    <a:pt x="18518" y="28006"/>
                  </a:lnTo>
                  <a:cubicBezTo>
                    <a:pt x="18892" y="28031"/>
                    <a:pt x="19264" y="28045"/>
                    <a:pt x="19630" y="28054"/>
                  </a:cubicBezTo>
                  <a:lnTo>
                    <a:pt x="19630" y="30409"/>
                  </a:lnTo>
                  <a:cubicBezTo>
                    <a:pt x="19264" y="30153"/>
                    <a:pt x="18882" y="29254"/>
                    <a:pt x="18518" y="28006"/>
                  </a:cubicBezTo>
                  <a:close/>
                  <a:moveTo>
                    <a:pt x="21561" y="28008"/>
                  </a:moveTo>
                  <a:lnTo>
                    <a:pt x="21561" y="28008"/>
                  </a:lnTo>
                  <a:cubicBezTo>
                    <a:pt x="21198" y="29255"/>
                    <a:pt x="20818" y="30153"/>
                    <a:pt x="20450" y="30409"/>
                  </a:cubicBezTo>
                  <a:lnTo>
                    <a:pt x="20450" y="28054"/>
                  </a:lnTo>
                  <a:cubicBezTo>
                    <a:pt x="20818" y="28046"/>
                    <a:pt x="21188" y="28033"/>
                    <a:pt x="21561" y="28008"/>
                  </a:cubicBezTo>
                  <a:close/>
                  <a:moveTo>
                    <a:pt x="18830" y="1"/>
                  </a:moveTo>
                  <a:cubicBezTo>
                    <a:pt x="8265" y="536"/>
                    <a:pt x="0" y="7406"/>
                    <a:pt x="0" y="15670"/>
                  </a:cubicBezTo>
                  <a:cubicBezTo>
                    <a:pt x="0" y="23838"/>
                    <a:pt x="8178" y="30716"/>
                    <a:pt x="18621" y="31326"/>
                  </a:cubicBezTo>
                  <a:lnTo>
                    <a:pt x="18625" y="31268"/>
                  </a:lnTo>
                  <a:cubicBezTo>
                    <a:pt x="18721" y="31276"/>
                    <a:pt x="18817" y="31287"/>
                    <a:pt x="18913" y="31293"/>
                  </a:cubicBezTo>
                  <a:lnTo>
                    <a:pt x="18914" y="31236"/>
                  </a:lnTo>
                  <a:cubicBezTo>
                    <a:pt x="19010" y="31245"/>
                    <a:pt x="19104" y="31259"/>
                    <a:pt x="19200" y="31264"/>
                  </a:cubicBezTo>
                  <a:lnTo>
                    <a:pt x="19204" y="31195"/>
                  </a:lnTo>
                  <a:cubicBezTo>
                    <a:pt x="19298" y="31214"/>
                    <a:pt x="19394" y="31228"/>
                    <a:pt x="19492" y="31236"/>
                  </a:cubicBezTo>
                  <a:lnTo>
                    <a:pt x="19498" y="31130"/>
                  </a:lnTo>
                  <a:cubicBezTo>
                    <a:pt x="19586" y="31174"/>
                    <a:pt x="19684" y="31201"/>
                    <a:pt x="19782" y="31207"/>
                  </a:cubicBezTo>
                  <a:lnTo>
                    <a:pt x="19788" y="31126"/>
                  </a:lnTo>
                  <a:cubicBezTo>
                    <a:pt x="19874" y="31126"/>
                    <a:pt x="19960" y="31132"/>
                    <a:pt x="20048" y="31132"/>
                  </a:cubicBezTo>
                  <a:cubicBezTo>
                    <a:pt x="20137" y="31132"/>
                    <a:pt x="20215" y="31128"/>
                    <a:pt x="20298" y="31128"/>
                  </a:cubicBezTo>
                  <a:lnTo>
                    <a:pt x="20304" y="31207"/>
                  </a:lnTo>
                  <a:cubicBezTo>
                    <a:pt x="20402" y="31201"/>
                    <a:pt x="20498" y="31174"/>
                    <a:pt x="20586" y="31132"/>
                  </a:cubicBezTo>
                  <a:lnTo>
                    <a:pt x="20592" y="31236"/>
                  </a:lnTo>
                  <a:cubicBezTo>
                    <a:pt x="20687" y="31228"/>
                    <a:pt x="20783" y="31214"/>
                    <a:pt x="20879" y="31195"/>
                  </a:cubicBezTo>
                  <a:lnTo>
                    <a:pt x="20883" y="31264"/>
                  </a:lnTo>
                  <a:cubicBezTo>
                    <a:pt x="20979" y="31259"/>
                    <a:pt x="21075" y="31245"/>
                    <a:pt x="21171" y="31234"/>
                  </a:cubicBezTo>
                  <a:lnTo>
                    <a:pt x="21175" y="31293"/>
                  </a:lnTo>
                  <a:cubicBezTo>
                    <a:pt x="21271" y="31287"/>
                    <a:pt x="21363" y="31276"/>
                    <a:pt x="21459" y="31270"/>
                  </a:cubicBezTo>
                  <a:lnTo>
                    <a:pt x="21463" y="31328"/>
                  </a:lnTo>
                  <a:cubicBezTo>
                    <a:pt x="31903" y="30716"/>
                    <a:pt x="40081" y="23838"/>
                    <a:pt x="40081" y="15672"/>
                  </a:cubicBezTo>
                  <a:cubicBezTo>
                    <a:pt x="40080" y="7421"/>
                    <a:pt x="31811" y="540"/>
                    <a:pt x="21252" y="5"/>
                  </a:cubicBezTo>
                  <a:lnTo>
                    <a:pt x="21250" y="49"/>
                  </a:lnTo>
                  <a:cubicBezTo>
                    <a:pt x="21167" y="43"/>
                    <a:pt x="21087" y="33"/>
                    <a:pt x="21004" y="30"/>
                  </a:cubicBezTo>
                  <a:lnTo>
                    <a:pt x="21000" y="85"/>
                  </a:lnTo>
                  <a:cubicBezTo>
                    <a:pt x="20920" y="79"/>
                    <a:pt x="20837" y="66"/>
                    <a:pt x="20757" y="62"/>
                  </a:cubicBezTo>
                  <a:lnTo>
                    <a:pt x="20753" y="120"/>
                  </a:lnTo>
                  <a:cubicBezTo>
                    <a:pt x="20670" y="104"/>
                    <a:pt x="20588" y="95"/>
                    <a:pt x="20503" y="87"/>
                  </a:cubicBezTo>
                  <a:lnTo>
                    <a:pt x="20499" y="170"/>
                  </a:lnTo>
                  <a:cubicBezTo>
                    <a:pt x="20423" y="139"/>
                    <a:pt x="20340" y="120"/>
                    <a:pt x="20256" y="116"/>
                  </a:cubicBezTo>
                  <a:lnTo>
                    <a:pt x="20252" y="206"/>
                  </a:lnTo>
                  <a:cubicBezTo>
                    <a:pt x="20183" y="206"/>
                    <a:pt x="20116" y="202"/>
                    <a:pt x="20047" y="202"/>
                  </a:cubicBezTo>
                  <a:cubicBezTo>
                    <a:pt x="19974" y="202"/>
                    <a:pt x="19901" y="206"/>
                    <a:pt x="19826" y="206"/>
                  </a:cubicBezTo>
                  <a:lnTo>
                    <a:pt x="19822" y="116"/>
                  </a:lnTo>
                  <a:cubicBezTo>
                    <a:pt x="19738" y="120"/>
                    <a:pt x="19655" y="139"/>
                    <a:pt x="19578" y="170"/>
                  </a:cubicBezTo>
                  <a:lnTo>
                    <a:pt x="19573" y="87"/>
                  </a:lnTo>
                  <a:cubicBezTo>
                    <a:pt x="19492" y="91"/>
                    <a:pt x="19410" y="108"/>
                    <a:pt x="19329" y="120"/>
                  </a:cubicBezTo>
                  <a:lnTo>
                    <a:pt x="19325" y="58"/>
                  </a:lnTo>
                  <a:cubicBezTo>
                    <a:pt x="19243" y="62"/>
                    <a:pt x="19162" y="76"/>
                    <a:pt x="19079" y="83"/>
                  </a:cubicBezTo>
                  <a:lnTo>
                    <a:pt x="19078" y="26"/>
                  </a:lnTo>
                  <a:cubicBezTo>
                    <a:pt x="18995" y="30"/>
                    <a:pt x="18914" y="41"/>
                    <a:pt x="18832" y="47"/>
                  </a:cubicBezTo>
                  <a:lnTo>
                    <a:pt x="18830" y="1"/>
                  </a:lnTo>
                  <a:close/>
                </a:path>
              </a:pathLst>
            </a:custGeom>
            <a:gradFill>
              <a:gsLst>
                <a:gs pos="0">
                  <a:schemeClr val="accent6"/>
                </a:gs>
                <a:gs pos="85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7"/>
            <p:cNvSpPr/>
            <p:nvPr/>
          </p:nvSpPr>
          <p:spPr>
            <a:xfrm rot="-5400000">
              <a:off x="1423975" y="1808645"/>
              <a:ext cx="284097" cy="435063"/>
            </a:xfrm>
            <a:custGeom>
              <a:rect b="b" l="l" r="r" t="t"/>
              <a:pathLst>
                <a:path extrusionOk="0" h="31322" w="20457">
                  <a:moveTo>
                    <a:pt x="13278" y="1657"/>
                  </a:moveTo>
                  <a:lnTo>
                    <a:pt x="13278" y="1657"/>
                  </a:lnTo>
                  <a:cubicBezTo>
                    <a:pt x="7792" y="4518"/>
                    <a:pt x="3950" y="10595"/>
                    <a:pt x="3950" y="15683"/>
                  </a:cubicBezTo>
                  <a:cubicBezTo>
                    <a:pt x="3950" y="20726"/>
                    <a:pt x="7765" y="26784"/>
                    <a:pt x="13207" y="29652"/>
                  </a:cubicBezTo>
                  <a:cubicBezTo>
                    <a:pt x="5894" y="27476"/>
                    <a:pt x="724" y="21975"/>
                    <a:pt x="724" y="15666"/>
                  </a:cubicBezTo>
                  <a:cubicBezTo>
                    <a:pt x="724" y="9313"/>
                    <a:pt x="5921" y="3812"/>
                    <a:pt x="13278" y="1657"/>
                  </a:cubicBezTo>
                  <a:close/>
                  <a:moveTo>
                    <a:pt x="15392" y="1505"/>
                  </a:moveTo>
                  <a:lnTo>
                    <a:pt x="15392" y="1505"/>
                  </a:lnTo>
                  <a:cubicBezTo>
                    <a:pt x="10940" y="4583"/>
                    <a:pt x="7895" y="11794"/>
                    <a:pt x="7895" y="15697"/>
                  </a:cubicBezTo>
                  <a:lnTo>
                    <a:pt x="7897" y="15697"/>
                  </a:lnTo>
                  <a:cubicBezTo>
                    <a:pt x="7897" y="19600"/>
                    <a:pt x="10904" y="26736"/>
                    <a:pt x="15302" y="29806"/>
                  </a:cubicBezTo>
                  <a:cubicBezTo>
                    <a:pt x="9169" y="27574"/>
                    <a:pt x="4670" y="21033"/>
                    <a:pt x="4670" y="15683"/>
                  </a:cubicBezTo>
                  <a:cubicBezTo>
                    <a:pt x="4670" y="10284"/>
                    <a:pt x="9206" y="3721"/>
                    <a:pt x="15392" y="1505"/>
                  </a:cubicBezTo>
                  <a:close/>
                  <a:moveTo>
                    <a:pt x="17276" y="1279"/>
                  </a:moveTo>
                  <a:lnTo>
                    <a:pt x="17276" y="1279"/>
                  </a:lnTo>
                  <a:cubicBezTo>
                    <a:pt x="14043" y="4464"/>
                    <a:pt x="11842" y="13108"/>
                    <a:pt x="11842" y="15716"/>
                  </a:cubicBezTo>
                  <a:cubicBezTo>
                    <a:pt x="11842" y="18101"/>
                    <a:pt x="13890" y="26797"/>
                    <a:pt x="17156" y="30023"/>
                  </a:cubicBezTo>
                  <a:cubicBezTo>
                    <a:pt x="12320" y="27904"/>
                    <a:pt x="8615" y="19962"/>
                    <a:pt x="8615" y="15697"/>
                  </a:cubicBezTo>
                  <a:cubicBezTo>
                    <a:pt x="8615" y="11425"/>
                    <a:pt x="12372" y="3372"/>
                    <a:pt x="17276" y="1279"/>
                  </a:cubicBezTo>
                  <a:close/>
                  <a:moveTo>
                    <a:pt x="18723" y="1064"/>
                  </a:moveTo>
                  <a:lnTo>
                    <a:pt x="18723" y="1064"/>
                  </a:lnTo>
                  <a:cubicBezTo>
                    <a:pt x="16804" y="4347"/>
                    <a:pt x="15786" y="15062"/>
                    <a:pt x="15786" y="15729"/>
                  </a:cubicBezTo>
                  <a:cubicBezTo>
                    <a:pt x="15786" y="16399"/>
                    <a:pt x="16797" y="27039"/>
                    <a:pt x="18704" y="30276"/>
                  </a:cubicBezTo>
                  <a:cubicBezTo>
                    <a:pt x="15377" y="28632"/>
                    <a:pt x="12560" y="18819"/>
                    <a:pt x="12560" y="15716"/>
                  </a:cubicBezTo>
                  <a:cubicBezTo>
                    <a:pt x="12560" y="12627"/>
                    <a:pt x="15379" y="2775"/>
                    <a:pt x="18723" y="1064"/>
                  </a:cubicBezTo>
                  <a:close/>
                  <a:moveTo>
                    <a:pt x="19735" y="870"/>
                  </a:moveTo>
                  <a:lnTo>
                    <a:pt x="19735" y="30460"/>
                  </a:lnTo>
                  <a:cubicBezTo>
                    <a:pt x="18259" y="29911"/>
                    <a:pt x="16509" y="18272"/>
                    <a:pt x="16509" y="15729"/>
                  </a:cubicBezTo>
                  <a:cubicBezTo>
                    <a:pt x="16509" y="13208"/>
                    <a:pt x="18251" y="1578"/>
                    <a:pt x="19735" y="870"/>
                  </a:cubicBezTo>
                  <a:close/>
                  <a:moveTo>
                    <a:pt x="18831" y="1"/>
                  </a:moveTo>
                  <a:cubicBezTo>
                    <a:pt x="8265" y="532"/>
                    <a:pt x="1" y="7402"/>
                    <a:pt x="1" y="15666"/>
                  </a:cubicBezTo>
                  <a:cubicBezTo>
                    <a:pt x="1" y="23836"/>
                    <a:pt x="8183" y="30712"/>
                    <a:pt x="18625" y="31322"/>
                  </a:cubicBezTo>
                  <a:lnTo>
                    <a:pt x="18629" y="31268"/>
                  </a:lnTo>
                  <a:cubicBezTo>
                    <a:pt x="18725" y="31276"/>
                    <a:pt x="18817" y="31287"/>
                    <a:pt x="18913" y="31293"/>
                  </a:cubicBezTo>
                  <a:lnTo>
                    <a:pt x="18917" y="31234"/>
                  </a:lnTo>
                  <a:cubicBezTo>
                    <a:pt x="19013" y="31245"/>
                    <a:pt x="19109" y="31258"/>
                    <a:pt x="19205" y="31264"/>
                  </a:cubicBezTo>
                  <a:lnTo>
                    <a:pt x="19209" y="31195"/>
                  </a:lnTo>
                  <a:cubicBezTo>
                    <a:pt x="19303" y="31214"/>
                    <a:pt x="19399" y="31228"/>
                    <a:pt x="19497" y="31235"/>
                  </a:cubicBezTo>
                  <a:lnTo>
                    <a:pt x="19502" y="31132"/>
                  </a:lnTo>
                  <a:cubicBezTo>
                    <a:pt x="19591" y="31174"/>
                    <a:pt x="19685" y="31199"/>
                    <a:pt x="19784" y="31207"/>
                  </a:cubicBezTo>
                  <a:lnTo>
                    <a:pt x="19807" y="30815"/>
                  </a:lnTo>
                  <a:lnTo>
                    <a:pt x="20456" y="30815"/>
                  </a:lnTo>
                  <a:lnTo>
                    <a:pt x="20454" y="498"/>
                  </a:lnTo>
                  <a:lnTo>
                    <a:pt x="19846" y="498"/>
                  </a:lnTo>
                  <a:lnTo>
                    <a:pt x="19825" y="114"/>
                  </a:lnTo>
                  <a:cubicBezTo>
                    <a:pt x="19742" y="120"/>
                    <a:pt x="19660" y="137"/>
                    <a:pt x="19581" y="170"/>
                  </a:cubicBezTo>
                  <a:lnTo>
                    <a:pt x="19577" y="85"/>
                  </a:lnTo>
                  <a:cubicBezTo>
                    <a:pt x="19495" y="89"/>
                    <a:pt x="19414" y="106"/>
                    <a:pt x="19333" y="118"/>
                  </a:cubicBezTo>
                  <a:lnTo>
                    <a:pt x="19330" y="56"/>
                  </a:lnTo>
                  <a:cubicBezTo>
                    <a:pt x="19247" y="60"/>
                    <a:pt x="19167" y="74"/>
                    <a:pt x="19084" y="81"/>
                  </a:cubicBezTo>
                  <a:lnTo>
                    <a:pt x="19082" y="28"/>
                  </a:lnTo>
                  <a:cubicBezTo>
                    <a:pt x="18998" y="31"/>
                    <a:pt x="18917" y="43"/>
                    <a:pt x="18833" y="49"/>
                  </a:cubicBezTo>
                  <a:lnTo>
                    <a:pt x="18831" y="1"/>
                  </a:lnTo>
                  <a:close/>
                </a:path>
              </a:pathLst>
            </a:custGeom>
            <a:gradFill>
              <a:gsLst>
                <a:gs pos="0">
                  <a:schemeClr val="accent6"/>
                </a:gs>
                <a:gs pos="85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7"/>
            <p:cNvSpPr/>
            <p:nvPr/>
          </p:nvSpPr>
          <p:spPr>
            <a:xfrm rot="-5400000">
              <a:off x="1431356" y="1378147"/>
              <a:ext cx="268779" cy="435090"/>
            </a:xfrm>
            <a:custGeom>
              <a:rect b="b" l="l" r="r" t="t"/>
              <a:pathLst>
                <a:path extrusionOk="0" h="31324" w="19354">
                  <a:moveTo>
                    <a:pt x="18828" y="1"/>
                  </a:moveTo>
                  <a:cubicBezTo>
                    <a:pt x="8270" y="532"/>
                    <a:pt x="0" y="7413"/>
                    <a:pt x="0" y="15668"/>
                  </a:cubicBezTo>
                  <a:cubicBezTo>
                    <a:pt x="0" y="23834"/>
                    <a:pt x="8178" y="30712"/>
                    <a:pt x="18619" y="31324"/>
                  </a:cubicBezTo>
                  <a:lnTo>
                    <a:pt x="18619" y="31287"/>
                  </a:lnTo>
                  <a:lnTo>
                    <a:pt x="18907" y="31312"/>
                  </a:lnTo>
                  <a:lnTo>
                    <a:pt x="18907" y="31251"/>
                  </a:lnTo>
                  <a:cubicBezTo>
                    <a:pt x="19001" y="31251"/>
                    <a:pt x="19099" y="31276"/>
                    <a:pt x="19195" y="31283"/>
                  </a:cubicBezTo>
                  <a:lnTo>
                    <a:pt x="19235" y="30564"/>
                  </a:lnTo>
                  <a:cubicBezTo>
                    <a:pt x="13417" y="30203"/>
                    <a:pt x="8606" y="20503"/>
                    <a:pt x="8606" y="15699"/>
                  </a:cubicBezTo>
                  <a:cubicBezTo>
                    <a:pt x="8606" y="10894"/>
                    <a:pt x="13471" y="1089"/>
                    <a:pt x="19354" y="793"/>
                  </a:cubicBezTo>
                  <a:lnTo>
                    <a:pt x="19317" y="74"/>
                  </a:lnTo>
                  <a:lnTo>
                    <a:pt x="19072" y="100"/>
                  </a:lnTo>
                  <a:lnTo>
                    <a:pt x="19072" y="49"/>
                  </a:lnTo>
                  <a:lnTo>
                    <a:pt x="18828" y="49"/>
                  </a:lnTo>
                  <a:lnTo>
                    <a:pt x="18828" y="1"/>
                  </a:lnTo>
                  <a:close/>
                </a:path>
              </a:pathLst>
            </a:custGeom>
            <a:gradFill>
              <a:gsLst>
                <a:gs pos="0">
                  <a:schemeClr val="accent6"/>
                </a:gs>
                <a:gs pos="24000">
                  <a:schemeClr val="accent6"/>
                </a:gs>
                <a:gs pos="56000">
                  <a:schemeClr val="dk2"/>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7"/>
            <p:cNvSpPr/>
            <p:nvPr/>
          </p:nvSpPr>
          <p:spPr>
            <a:xfrm rot="-5400000">
              <a:off x="1424037" y="2909837"/>
              <a:ext cx="284027" cy="435063"/>
            </a:xfrm>
            <a:custGeom>
              <a:rect b="b" l="l" r="r" t="t"/>
              <a:pathLst>
                <a:path extrusionOk="0" h="31322" w="20452">
                  <a:moveTo>
                    <a:pt x="7298" y="1685"/>
                  </a:moveTo>
                  <a:lnTo>
                    <a:pt x="7298" y="1685"/>
                  </a:lnTo>
                  <a:cubicBezTo>
                    <a:pt x="14584" y="3873"/>
                    <a:pt x="19732" y="9361"/>
                    <a:pt x="19732" y="15656"/>
                  </a:cubicBezTo>
                  <a:cubicBezTo>
                    <a:pt x="19732" y="22006"/>
                    <a:pt x="14541" y="27503"/>
                    <a:pt x="7190" y="29660"/>
                  </a:cubicBezTo>
                  <a:cubicBezTo>
                    <a:pt x="12669" y="26799"/>
                    <a:pt x="16508" y="20722"/>
                    <a:pt x="16516" y="15633"/>
                  </a:cubicBezTo>
                  <a:cubicBezTo>
                    <a:pt x="16516" y="10602"/>
                    <a:pt x="12718" y="4562"/>
                    <a:pt x="7298" y="1685"/>
                  </a:cubicBezTo>
                  <a:close/>
                  <a:moveTo>
                    <a:pt x="5122" y="1495"/>
                  </a:moveTo>
                  <a:lnTo>
                    <a:pt x="5122" y="1495"/>
                  </a:lnTo>
                  <a:cubicBezTo>
                    <a:pt x="11276" y="3712"/>
                    <a:pt x="15796" y="10272"/>
                    <a:pt x="15796" y="15635"/>
                  </a:cubicBezTo>
                  <a:cubicBezTo>
                    <a:pt x="15796" y="21043"/>
                    <a:pt x="11245" y="27622"/>
                    <a:pt x="5043" y="29825"/>
                  </a:cubicBezTo>
                  <a:cubicBezTo>
                    <a:pt x="9504" y="26753"/>
                    <a:pt x="12559" y="19532"/>
                    <a:pt x="12559" y="15624"/>
                  </a:cubicBezTo>
                  <a:cubicBezTo>
                    <a:pt x="12559" y="11713"/>
                    <a:pt x="9535" y="4552"/>
                    <a:pt x="5122" y="1495"/>
                  </a:cubicBezTo>
                  <a:close/>
                  <a:moveTo>
                    <a:pt x="3301" y="1300"/>
                  </a:moveTo>
                  <a:cubicBezTo>
                    <a:pt x="8138" y="3418"/>
                    <a:pt x="11842" y="11360"/>
                    <a:pt x="11842" y="15624"/>
                  </a:cubicBezTo>
                  <a:cubicBezTo>
                    <a:pt x="11842" y="19893"/>
                    <a:pt x="8086" y="27943"/>
                    <a:pt x="3187" y="30040"/>
                  </a:cubicBezTo>
                  <a:cubicBezTo>
                    <a:pt x="6423" y="26853"/>
                    <a:pt x="8614" y="18212"/>
                    <a:pt x="8614" y="15606"/>
                  </a:cubicBezTo>
                  <a:cubicBezTo>
                    <a:pt x="8614" y="13219"/>
                    <a:pt x="6567" y="4523"/>
                    <a:pt x="3301" y="1300"/>
                  </a:cubicBezTo>
                  <a:close/>
                  <a:moveTo>
                    <a:pt x="1746" y="1043"/>
                  </a:moveTo>
                  <a:lnTo>
                    <a:pt x="1746" y="1043"/>
                  </a:lnTo>
                  <a:cubicBezTo>
                    <a:pt x="5078" y="2685"/>
                    <a:pt x="7893" y="12500"/>
                    <a:pt x="7893" y="15605"/>
                  </a:cubicBezTo>
                  <a:cubicBezTo>
                    <a:pt x="7893" y="18694"/>
                    <a:pt x="5074" y="28543"/>
                    <a:pt x="1731" y="30257"/>
                  </a:cubicBezTo>
                  <a:cubicBezTo>
                    <a:pt x="3652" y="26970"/>
                    <a:pt x="4669" y="16263"/>
                    <a:pt x="4669" y="15595"/>
                  </a:cubicBezTo>
                  <a:cubicBezTo>
                    <a:pt x="4669" y="14925"/>
                    <a:pt x="3658" y="4276"/>
                    <a:pt x="1746" y="1043"/>
                  </a:cubicBezTo>
                  <a:close/>
                  <a:moveTo>
                    <a:pt x="724" y="866"/>
                  </a:moveTo>
                  <a:cubicBezTo>
                    <a:pt x="2199" y="1430"/>
                    <a:pt x="3947" y="13054"/>
                    <a:pt x="3947" y="15595"/>
                  </a:cubicBezTo>
                  <a:cubicBezTo>
                    <a:pt x="3947" y="18112"/>
                    <a:pt x="2209" y="29710"/>
                    <a:pt x="724" y="30452"/>
                  </a:cubicBezTo>
                  <a:lnTo>
                    <a:pt x="724" y="866"/>
                  </a:lnTo>
                  <a:close/>
                  <a:moveTo>
                    <a:pt x="1831" y="1"/>
                  </a:moveTo>
                  <a:lnTo>
                    <a:pt x="1827" y="51"/>
                  </a:lnTo>
                  <a:cubicBezTo>
                    <a:pt x="1735" y="43"/>
                    <a:pt x="1643" y="31"/>
                    <a:pt x="1551" y="26"/>
                  </a:cubicBezTo>
                  <a:lnTo>
                    <a:pt x="1547" y="89"/>
                  </a:lnTo>
                  <a:cubicBezTo>
                    <a:pt x="1449" y="79"/>
                    <a:pt x="1351" y="64"/>
                    <a:pt x="1251" y="58"/>
                  </a:cubicBezTo>
                  <a:lnTo>
                    <a:pt x="1248" y="127"/>
                  </a:lnTo>
                  <a:cubicBezTo>
                    <a:pt x="1153" y="108"/>
                    <a:pt x="1058" y="95"/>
                    <a:pt x="960" y="87"/>
                  </a:cubicBezTo>
                  <a:lnTo>
                    <a:pt x="954" y="196"/>
                  </a:lnTo>
                  <a:cubicBezTo>
                    <a:pt x="864" y="152"/>
                    <a:pt x="768" y="127"/>
                    <a:pt x="670" y="120"/>
                  </a:cubicBezTo>
                  <a:lnTo>
                    <a:pt x="649" y="503"/>
                  </a:lnTo>
                  <a:lnTo>
                    <a:pt x="0" y="503"/>
                  </a:lnTo>
                  <a:lnTo>
                    <a:pt x="0" y="30819"/>
                  </a:lnTo>
                  <a:lnTo>
                    <a:pt x="607" y="30819"/>
                  </a:lnTo>
                  <a:lnTo>
                    <a:pt x="626" y="31210"/>
                  </a:lnTo>
                  <a:cubicBezTo>
                    <a:pt x="710" y="31207"/>
                    <a:pt x="795" y="31187"/>
                    <a:pt x="873" y="31155"/>
                  </a:cubicBezTo>
                  <a:lnTo>
                    <a:pt x="877" y="31235"/>
                  </a:lnTo>
                  <a:cubicBezTo>
                    <a:pt x="960" y="31232"/>
                    <a:pt x="1040" y="31216"/>
                    <a:pt x="1123" y="31203"/>
                  </a:cubicBezTo>
                  <a:lnTo>
                    <a:pt x="1125" y="31264"/>
                  </a:lnTo>
                  <a:cubicBezTo>
                    <a:pt x="1211" y="31260"/>
                    <a:pt x="1295" y="31247"/>
                    <a:pt x="1382" y="31239"/>
                  </a:cubicBezTo>
                  <a:lnTo>
                    <a:pt x="1384" y="31289"/>
                  </a:lnTo>
                  <a:cubicBezTo>
                    <a:pt x="1462" y="31285"/>
                    <a:pt x="1539" y="31276"/>
                    <a:pt x="1618" y="31272"/>
                  </a:cubicBezTo>
                  <a:lnTo>
                    <a:pt x="1622" y="31322"/>
                  </a:lnTo>
                  <a:cubicBezTo>
                    <a:pt x="12181" y="30790"/>
                    <a:pt x="20450" y="23911"/>
                    <a:pt x="20450" y="15656"/>
                  </a:cubicBezTo>
                  <a:cubicBezTo>
                    <a:pt x="20452" y="7486"/>
                    <a:pt x="12273" y="611"/>
                    <a:pt x="1831" y="1"/>
                  </a:cubicBezTo>
                  <a:close/>
                </a:path>
              </a:pathLst>
            </a:custGeom>
            <a:gradFill>
              <a:gsLst>
                <a:gs pos="0">
                  <a:schemeClr val="accent4"/>
                </a:gs>
                <a:gs pos="35000">
                  <a:schemeClr val="accent5"/>
                </a:gs>
                <a:gs pos="87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
            <p:cNvSpPr/>
            <p:nvPr/>
          </p:nvSpPr>
          <p:spPr>
            <a:xfrm rot="-5400000">
              <a:off x="1431849" y="3340278"/>
              <a:ext cx="268904" cy="435090"/>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4"/>
                </a:gs>
                <a:gs pos="35000">
                  <a:schemeClr val="accent5"/>
                </a:gs>
                <a:gs pos="87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7"/>
            <p:cNvSpPr/>
            <p:nvPr/>
          </p:nvSpPr>
          <p:spPr>
            <a:xfrm>
              <a:off x="1391495" y="3792075"/>
              <a:ext cx="354756" cy="354848"/>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5"/>
                </a:gs>
                <a:gs pos="20000">
                  <a:schemeClr val="accent4"/>
                </a:gs>
                <a:gs pos="79000">
                  <a:schemeClr val="accent4"/>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7"/>
            <p:cNvSpPr/>
            <p:nvPr/>
          </p:nvSpPr>
          <p:spPr>
            <a:xfrm>
              <a:off x="1391495" y="996607"/>
              <a:ext cx="354756" cy="354848"/>
            </a:xfrm>
            <a:custGeom>
              <a:rect b="b" l="l" r="r" t="t"/>
              <a:pathLst>
                <a:path extrusionOk="0" h="25547" w="25545">
                  <a:moveTo>
                    <a:pt x="12642" y="1"/>
                  </a:moveTo>
                  <a:cubicBezTo>
                    <a:pt x="12644" y="6982"/>
                    <a:pt x="6985" y="12642"/>
                    <a:pt x="4" y="12644"/>
                  </a:cubicBezTo>
                  <a:lnTo>
                    <a:pt x="0" y="12644"/>
                  </a:lnTo>
                  <a:lnTo>
                    <a:pt x="0" y="12907"/>
                  </a:lnTo>
                  <a:cubicBezTo>
                    <a:pt x="6981" y="12907"/>
                    <a:pt x="12640" y="18567"/>
                    <a:pt x="12640" y="25546"/>
                  </a:cubicBezTo>
                  <a:lnTo>
                    <a:pt x="12903" y="25546"/>
                  </a:lnTo>
                  <a:cubicBezTo>
                    <a:pt x="12903" y="18566"/>
                    <a:pt x="18561" y="12907"/>
                    <a:pt x="25544" y="12907"/>
                  </a:cubicBezTo>
                  <a:lnTo>
                    <a:pt x="25544" y="12644"/>
                  </a:lnTo>
                  <a:cubicBezTo>
                    <a:pt x="18563" y="12644"/>
                    <a:pt x="12903" y="6984"/>
                    <a:pt x="12903" y="3"/>
                  </a:cubicBezTo>
                  <a:lnTo>
                    <a:pt x="12903" y="1"/>
                  </a:lnTo>
                  <a:close/>
                </a:path>
              </a:pathLst>
            </a:custGeom>
            <a:gradFill>
              <a:gsLst>
                <a:gs pos="0">
                  <a:schemeClr val="accent6"/>
                </a:gs>
                <a:gs pos="47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67"/>
          <p:cNvGrpSpPr/>
          <p:nvPr/>
        </p:nvGrpSpPr>
        <p:grpSpPr>
          <a:xfrm>
            <a:off x="6968368" y="915885"/>
            <a:ext cx="1460561" cy="3326294"/>
            <a:chOff x="862250" y="4187800"/>
            <a:chExt cx="548650" cy="1249500"/>
          </a:xfrm>
        </p:grpSpPr>
        <p:sp>
          <p:nvSpPr>
            <p:cNvPr id="793" name="Google Shape;793;p67"/>
            <p:cNvSpPr/>
            <p:nvPr/>
          </p:nvSpPr>
          <p:spPr>
            <a:xfrm>
              <a:off x="1230950" y="4773250"/>
              <a:ext cx="167750" cy="320275"/>
            </a:xfrm>
            <a:custGeom>
              <a:rect b="b" l="l" r="r" t="t"/>
              <a:pathLst>
                <a:path extrusionOk="0" h="12811" w="6710">
                  <a:moveTo>
                    <a:pt x="4640" y="2230"/>
                  </a:moveTo>
                  <a:cubicBezTo>
                    <a:pt x="4789" y="2230"/>
                    <a:pt x="4832" y="2336"/>
                    <a:pt x="4832" y="2587"/>
                  </a:cubicBezTo>
                  <a:cubicBezTo>
                    <a:pt x="4842" y="3358"/>
                    <a:pt x="4720" y="4089"/>
                    <a:pt x="4325" y="4769"/>
                  </a:cubicBezTo>
                  <a:cubicBezTo>
                    <a:pt x="3472" y="6271"/>
                    <a:pt x="2873" y="7895"/>
                    <a:pt x="2548" y="9591"/>
                  </a:cubicBezTo>
                  <a:cubicBezTo>
                    <a:pt x="2487" y="9885"/>
                    <a:pt x="2406" y="10179"/>
                    <a:pt x="2315" y="10463"/>
                  </a:cubicBezTo>
                  <a:cubicBezTo>
                    <a:pt x="2274" y="10575"/>
                    <a:pt x="2213" y="10687"/>
                    <a:pt x="2152" y="10798"/>
                  </a:cubicBezTo>
                  <a:cubicBezTo>
                    <a:pt x="2055" y="10942"/>
                    <a:pt x="1958" y="11010"/>
                    <a:pt x="1848" y="11010"/>
                  </a:cubicBezTo>
                  <a:cubicBezTo>
                    <a:pt x="1763" y="11010"/>
                    <a:pt x="1670" y="10969"/>
                    <a:pt x="1564" y="10890"/>
                  </a:cubicBezTo>
                  <a:cubicBezTo>
                    <a:pt x="1117" y="10565"/>
                    <a:pt x="853" y="10047"/>
                    <a:pt x="833" y="9499"/>
                  </a:cubicBezTo>
                  <a:cubicBezTo>
                    <a:pt x="813" y="9245"/>
                    <a:pt x="833" y="8982"/>
                    <a:pt x="833" y="8718"/>
                  </a:cubicBezTo>
                  <a:cubicBezTo>
                    <a:pt x="863" y="7134"/>
                    <a:pt x="1198" y="5632"/>
                    <a:pt x="1929" y="4221"/>
                  </a:cubicBezTo>
                  <a:cubicBezTo>
                    <a:pt x="2477" y="3186"/>
                    <a:pt x="3350" y="2597"/>
                    <a:pt x="4426" y="2272"/>
                  </a:cubicBezTo>
                  <a:cubicBezTo>
                    <a:pt x="4515" y="2245"/>
                    <a:pt x="4585" y="2230"/>
                    <a:pt x="4640" y="2230"/>
                  </a:cubicBezTo>
                  <a:close/>
                  <a:moveTo>
                    <a:pt x="3409" y="0"/>
                  </a:moveTo>
                  <a:cubicBezTo>
                    <a:pt x="2650" y="0"/>
                    <a:pt x="2014" y="372"/>
                    <a:pt x="1472" y="1034"/>
                  </a:cubicBezTo>
                  <a:cubicBezTo>
                    <a:pt x="884" y="1744"/>
                    <a:pt x="508" y="2607"/>
                    <a:pt x="386" y="3531"/>
                  </a:cubicBezTo>
                  <a:cubicBezTo>
                    <a:pt x="133" y="5703"/>
                    <a:pt x="1" y="7895"/>
                    <a:pt x="336" y="10078"/>
                  </a:cubicBezTo>
                  <a:cubicBezTo>
                    <a:pt x="468" y="10991"/>
                    <a:pt x="802" y="11813"/>
                    <a:pt x="1432" y="12493"/>
                  </a:cubicBezTo>
                  <a:cubicBezTo>
                    <a:pt x="1554" y="12625"/>
                    <a:pt x="1716" y="12737"/>
                    <a:pt x="1899" y="12788"/>
                  </a:cubicBezTo>
                  <a:cubicBezTo>
                    <a:pt x="1956" y="12803"/>
                    <a:pt x="2012" y="12810"/>
                    <a:pt x="2066" y="12810"/>
                  </a:cubicBezTo>
                  <a:cubicBezTo>
                    <a:pt x="2371" y="12810"/>
                    <a:pt x="2607" y="12570"/>
                    <a:pt x="2711" y="12138"/>
                  </a:cubicBezTo>
                  <a:cubicBezTo>
                    <a:pt x="2975" y="11093"/>
                    <a:pt x="3249" y="10047"/>
                    <a:pt x="3472" y="8992"/>
                  </a:cubicBezTo>
                  <a:cubicBezTo>
                    <a:pt x="3705" y="7946"/>
                    <a:pt x="3969" y="6891"/>
                    <a:pt x="4477" y="5926"/>
                  </a:cubicBezTo>
                  <a:cubicBezTo>
                    <a:pt x="5035" y="4871"/>
                    <a:pt x="5634" y="3825"/>
                    <a:pt x="6212" y="2780"/>
                  </a:cubicBezTo>
                  <a:cubicBezTo>
                    <a:pt x="6436" y="2394"/>
                    <a:pt x="6690" y="2008"/>
                    <a:pt x="6710" y="1521"/>
                  </a:cubicBezTo>
                  <a:cubicBezTo>
                    <a:pt x="6629" y="1206"/>
                    <a:pt x="6558" y="882"/>
                    <a:pt x="6466" y="577"/>
                  </a:cubicBezTo>
                  <a:cubicBezTo>
                    <a:pt x="6405" y="354"/>
                    <a:pt x="6202" y="202"/>
                    <a:pt x="5969" y="202"/>
                  </a:cubicBezTo>
                  <a:cubicBezTo>
                    <a:pt x="5543" y="181"/>
                    <a:pt x="5116" y="181"/>
                    <a:pt x="4700" y="171"/>
                  </a:cubicBezTo>
                  <a:cubicBezTo>
                    <a:pt x="4662" y="174"/>
                    <a:pt x="4624" y="175"/>
                    <a:pt x="4586" y="175"/>
                  </a:cubicBezTo>
                  <a:cubicBezTo>
                    <a:pt x="4472" y="175"/>
                    <a:pt x="4360" y="164"/>
                    <a:pt x="4254" y="141"/>
                  </a:cubicBezTo>
                  <a:cubicBezTo>
                    <a:pt x="3956" y="46"/>
                    <a:pt x="3675" y="0"/>
                    <a:pt x="3409" y="0"/>
                  </a:cubicBezTo>
                  <a:close/>
                </a:path>
              </a:pathLst>
            </a:custGeom>
            <a:gradFill>
              <a:gsLst>
                <a:gs pos="0">
                  <a:schemeClr val="accent5"/>
                </a:gs>
                <a:gs pos="20000">
                  <a:schemeClr val="accent4"/>
                </a:gs>
                <a:gs pos="79000">
                  <a:schemeClr val="accent4"/>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7"/>
            <p:cNvSpPr/>
            <p:nvPr/>
          </p:nvSpPr>
          <p:spPr>
            <a:xfrm>
              <a:off x="862250" y="4187800"/>
              <a:ext cx="548650" cy="1249500"/>
            </a:xfrm>
            <a:custGeom>
              <a:rect b="b" l="l" r="r" t="t"/>
              <a:pathLst>
                <a:path extrusionOk="0" h="49980" w="21946">
                  <a:moveTo>
                    <a:pt x="9268" y="437"/>
                  </a:moveTo>
                  <a:lnTo>
                    <a:pt x="9937" y="569"/>
                  </a:lnTo>
                  <a:cubicBezTo>
                    <a:pt x="10413" y="671"/>
                    <a:pt x="10884" y="795"/>
                    <a:pt x="11364" y="795"/>
                  </a:cubicBezTo>
                  <a:cubicBezTo>
                    <a:pt x="11550" y="795"/>
                    <a:pt x="11737" y="776"/>
                    <a:pt x="11927" y="731"/>
                  </a:cubicBezTo>
                  <a:cubicBezTo>
                    <a:pt x="12252" y="650"/>
                    <a:pt x="12576" y="579"/>
                    <a:pt x="12891" y="498"/>
                  </a:cubicBezTo>
                  <a:cubicBezTo>
                    <a:pt x="13358" y="589"/>
                    <a:pt x="13815" y="711"/>
                    <a:pt x="14272" y="853"/>
                  </a:cubicBezTo>
                  <a:cubicBezTo>
                    <a:pt x="13500" y="1076"/>
                    <a:pt x="12729" y="1259"/>
                    <a:pt x="11947" y="1391"/>
                  </a:cubicBezTo>
                  <a:cubicBezTo>
                    <a:pt x="11521" y="1464"/>
                    <a:pt x="11098" y="1522"/>
                    <a:pt x="10673" y="1522"/>
                  </a:cubicBezTo>
                  <a:cubicBezTo>
                    <a:pt x="10389" y="1522"/>
                    <a:pt x="10104" y="1496"/>
                    <a:pt x="9816" y="1431"/>
                  </a:cubicBezTo>
                  <a:cubicBezTo>
                    <a:pt x="9004" y="1259"/>
                    <a:pt x="8202" y="1076"/>
                    <a:pt x="7390" y="904"/>
                  </a:cubicBezTo>
                  <a:cubicBezTo>
                    <a:pt x="7999" y="690"/>
                    <a:pt x="8628" y="538"/>
                    <a:pt x="9268" y="437"/>
                  </a:cubicBezTo>
                  <a:close/>
                  <a:moveTo>
                    <a:pt x="15023" y="1137"/>
                  </a:moveTo>
                  <a:cubicBezTo>
                    <a:pt x="15337" y="1259"/>
                    <a:pt x="15642" y="1411"/>
                    <a:pt x="15946" y="1573"/>
                  </a:cubicBezTo>
                  <a:cubicBezTo>
                    <a:pt x="15682" y="1655"/>
                    <a:pt x="15419" y="1726"/>
                    <a:pt x="15155" y="1776"/>
                  </a:cubicBezTo>
                  <a:cubicBezTo>
                    <a:pt x="13947" y="2030"/>
                    <a:pt x="12729" y="2223"/>
                    <a:pt x="11511" y="2426"/>
                  </a:cubicBezTo>
                  <a:cubicBezTo>
                    <a:pt x="10942" y="2517"/>
                    <a:pt x="10364" y="2588"/>
                    <a:pt x="9775" y="2629"/>
                  </a:cubicBezTo>
                  <a:cubicBezTo>
                    <a:pt x="9660" y="2639"/>
                    <a:pt x="9546" y="2643"/>
                    <a:pt x="9433" y="2643"/>
                  </a:cubicBezTo>
                  <a:cubicBezTo>
                    <a:pt x="8571" y="2643"/>
                    <a:pt x="7736" y="2391"/>
                    <a:pt x="6892" y="2203"/>
                  </a:cubicBezTo>
                  <a:cubicBezTo>
                    <a:pt x="6385" y="2091"/>
                    <a:pt x="5877" y="1979"/>
                    <a:pt x="5370" y="1858"/>
                  </a:cubicBezTo>
                  <a:cubicBezTo>
                    <a:pt x="5725" y="1645"/>
                    <a:pt x="6091" y="1452"/>
                    <a:pt x="6456" y="1279"/>
                  </a:cubicBezTo>
                  <a:lnTo>
                    <a:pt x="8222" y="1655"/>
                  </a:lnTo>
                  <a:cubicBezTo>
                    <a:pt x="8860" y="1791"/>
                    <a:pt x="9491" y="2005"/>
                    <a:pt x="10133" y="2005"/>
                  </a:cubicBezTo>
                  <a:cubicBezTo>
                    <a:pt x="10257" y="2005"/>
                    <a:pt x="10381" y="1998"/>
                    <a:pt x="10506" y="1979"/>
                  </a:cubicBezTo>
                  <a:cubicBezTo>
                    <a:pt x="11815" y="1787"/>
                    <a:pt x="13125" y="1563"/>
                    <a:pt x="14424" y="1279"/>
                  </a:cubicBezTo>
                  <a:cubicBezTo>
                    <a:pt x="14627" y="1239"/>
                    <a:pt x="14830" y="1188"/>
                    <a:pt x="15023" y="1137"/>
                  </a:cubicBezTo>
                  <a:close/>
                  <a:moveTo>
                    <a:pt x="16494" y="1888"/>
                  </a:moveTo>
                  <a:cubicBezTo>
                    <a:pt x="16718" y="2020"/>
                    <a:pt x="16941" y="2162"/>
                    <a:pt x="17144" y="2314"/>
                  </a:cubicBezTo>
                  <a:lnTo>
                    <a:pt x="17144" y="2325"/>
                  </a:lnTo>
                  <a:lnTo>
                    <a:pt x="17114" y="2335"/>
                  </a:lnTo>
                  <a:cubicBezTo>
                    <a:pt x="15490" y="3066"/>
                    <a:pt x="13734" y="3137"/>
                    <a:pt x="12008" y="3340"/>
                  </a:cubicBezTo>
                  <a:cubicBezTo>
                    <a:pt x="11328" y="3411"/>
                    <a:pt x="10648" y="3461"/>
                    <a:pt x="9978" y="3573"/>
                  </a:cubicBezTo>
                  <a:cubicBezTo>
                    <a:pt x="9425" y="3660"/>
                    <a:pt x="8872" y="3729"/>
                    <a:pt x="8322" y="3729"/>
                  </a:cubicBezTo>
                  <a:cubicBezTo>
                    <a:pt x="8034" y="3729"/>
                    <a:pt x="7747" y="3710"/>
                    <a:pt x="7461" y="3664"/>
                  </a:cubicBezTo>
                  <a:cubicBezTo>
                    <a:pt x="6253" y="3482"/>
                    <a:pt x="5045" y="3258"/>
                    <a:pt x="3857" y="2984"/>
                  </a:cubicBezTo>
                  <a:cubicBezTo>
                    <a:pt x="4142" y="2741"/>
                    <a:pt x="4426" y="2507"/>
                    <a:pt x="4730" y="2294"/>
                  </a:cubicBezTo>
                  <a:lnTo>
                    <a:pt x="6507" y="2700"/>
                  </a:lnTo>
                  <a:cubicBezTo>
                    <a:pt x="7389" y="2906"/>
                    <a:pt x="8267" y="3075"/>
                    <a:pt x="9162" y="3075"/>
                  </a:cubicBezTo>
                  <a:cubicBezTo>
                    <a:pt x="9502" y="3075"/>
                    <a:pt x="9845" y="3050"/>
                    <a:pt x="10191" y="2995"/>
                  </a:cubicBezTo>
                  <a:cubicBezTo>
                    <a:pt x="11551" y="2771"/>
                    <a:pt x="12932" y="2629"/>
                    <a:pt x="14292" y="2426"/>
                  </a:cubicBezTo>
                  <a:cubicBezTo>
                    <a:pt x="15043" y="2314"/>
                    <a:pt x="15784" y="2142"/>
                    <a:pt x="16494" y="1888"/>
                  </a:cubicBezTo>
                  <a:close/>
                  <a:moveTo>
                    <a:pt x="17520" y="2609"/>
                  </a:moveTo>
                  <a:cubicBezTo>
                    <a:pt x="17702" y="2741"/>
                    <a:pt x="17875" y="2883"/>
                    <a:pt x="18047" y="3035"/>
                  </a:cubicBezTo>
                  <a:cubicBezTo>
                    <a:pt x="16302" y="3878"/>
                    <a:pt x="14403" y="4324"/>
                    <a:pt x="12465" y="4355"/>
                  </a:cubicBezTo>
                  <a:cubicBezTo>
                    <a:pt x="11389" y="4395"/>
                    <a:pt x="10313" y="4507"/>
                    <a:pt x="9237" y="4679"/>
                  </a:cubicBezTo>
                  <a:cubicBezTo>
                    <a:pt x="8581" y="4784"/>
                    <a:pt x="7919" y="4834"/>
                    <a:pt x="7258" y="4834"/>
                  </a:cubicBezTo>
                  <a:cubicBezTo>
                    <a:pt x="6630" y="4834"/>
                    <a:pt x="6003" y="4789"/>
                    <a:pt x="5380" y="4700"/>
                  </a:cubicBezTo>
                  <a:cubicBezTo>
                    <a:pt x="4629" y="4588"/>
                    <a:pt x="3888" y="4426"/>
                    <a:pt x="3147" y="4284"/>
                  </a:cubicBezTo>
                  <a:lnTo>
                    <a:pt x="2700" y="4192"/>
                  </a:lnTo>
                  <a:cubicBezTo>
                    <a:pt x="2903" y="3949"/>
                    <a:pt x="3117" y="3715"/>
                    <a:pt x="3330" y="3482"/>
                  </a:cubicBezTo>
                  <a:cubicBezTo>
                    <a:pt x="4203" y="3654"/>
                    <a:pt x="5076" y="3807"/>
                    <a:pt x="5948" y="3979"/>
                  </a:cubicBezTo>
                  <a:cubicBezTo>
                    <a:pt x="6601" y="4107"/>
                    <a:pt x="7263" y="4172"/>
                    <a:pt x="7927" y="4172"/>
                  </a:cubicBezTo>
                  <a:cubicBezTo>
                    <a:pt x="8265" y="4172"/>
                    <a:pt x="8604" y="4155"/>
                    <a:pt x="8943" y="4121"/>
                  </a:cubicBezTo>
                  <a:cubicBezTo>
                    <a:pt x="10526" y="3969"/>
                    <a:pt x="12110" y="3735"/>
                    <a:pt x="13713" y="3604"/>
                  </a:cubicBezTo>
                  <a:cubicBezTo>
                    <a:pt x="15033" y="3502"/>
                    <a:pt x="16322" y="3167"/>
                    <a:pt x="17520" y="2609"/>
                  </a:cubicBezTo>
                  <a:close/>
                  <a:moveTo>
                    <a:pt x="18352" y="3329"/>
                  </a:moveTo>
                  <a:cubicBezTo>
                    <a:pt x="18524" y="3482"/>
                    <a:pt x="18677" y="3634"/>
                    <a:pt x="18819" y="3796"/>
                  </a:cubicBezTo>
                  <a:cubicBezTo>
                    <a:pt x="16914" y="4844"/>
                    <a:pt x="14892" y="5490"/>
                    <a:pt x="12679" y="5490"/>
                  </a:cubicBezTo>
                  <a:cubicBezTo>
                    <a:pt x="12534" y="5490"/>
                    <a:pt x="12388" y="5487"/>
                    <a:pt x="12242" y="5481"/>
                  </a:cubicBezTo>
                  <a:cubicBezTo>
                    <a:pt x="12125" y="5477"/>
                    <a:pt x="12009" y="5475"/>
                    <a:pt x="11894" y="5475"/>
                  </a:cubicBezTo>
                  <a:cubicBezTo>
                    <a:pt x="10846" y="5475"/>
                    <a:pt x="9814" y="5633"/>
                    <a:pt x="8790" y="5816"/>
                  </a:cubicBezTo>
                  <a:cubicBezTo>
                    <a:pt x="7912" y="5974"/>
                    <a:pt x="7034" y="6045"/>
                    <a:pt x="6158" y="6045"/>
                  </a:cubicBezTo>
                  <a:cubicBezTo>
                    <a:pt x="5281" y="6045"/>
                    <a:pt x="4406" y="5974"/>
                    <a:pt x="3533" y="5847"/>
                  </a:cubicBezTo>
                  <a:cubicBezTo>
                    <a:pt x="2934" y="5755"/>
                    <a:pt x="2345" y="5644"/>
                    <a:pt x="1756" y="5542"/>
                  </a:cubicBezTo>
                  <a:cubicBezTo>
                    <a:pt x="1919" y="5248"/>
                    <a:pt x="2102" y="4974"/>
                    <a:pt x="2294" y="4710"/>
                  </a:cubicBezTo>
                  <a:cubicBezTo>
                    <a:pt x="3401" y="4852"/>
                    <a:pt x="4487" y="5126"/>
                    <a:pt x="5593" y="5248"/>
                  </a:cubicBezTo>
                  <a:cubicBezTo>
                    <a:pt x="6008" y="5291"/>
                    <a:pt x="6422" y="5314"/>
                    <a:pt x="6837" y="5314"/>
                  </a:cubicBezTo>
                  <a:cubicBezTo>
                    <a:pt x="7295" y="5314"/>
                    <a:pt x="7754" y="5286"/>
                    <a:pt x="8212" y="5228"/>
                  </a:cubicBezTo>
                  <a:cubicBezTo>
                    <a:pt x="9826" y="5014"/>
                    <a:pt x="11430" y="4781"/>
                    <a:pt x="13064" y="4771"/>
                  </a:cubicBezTo>
                  <a:cubicBezTo>
                    <a:pt x="13541" y="4761"/>
                    <a:pt x="14028" y="4730"/>
                    <a:pt x="14505" y="4649"/>
                  </a:cubicBezTo>
                  <a:cubicBezTo>
                    <a:pt x="15855" y="4416"/>
                    <a:pt x="17154" y="3979"/>
                    <a:pt x="18352" y="3329"/>
                  </a:cubicBezTo>
                  <a:close/>
                  <a:moveTo>
                    <a:pt x="19133" y="4141"/>
                  </a:moveTo>
                  <a:cubicBezTo>
                    <a:pt x="19265" y="4314"/>
                    <a:pt x="19397" y="4476"/>
                    <a:pt x="19529" y="4649"/>
                  </a:cubicBezTo>
                  <a:cubicBezTo>
                    <a:pt x="17580" y="5847"/>
                    <a:pt x="15358" y="6527"/>
                    <a:pt x="13084" y="6628"/>
                  </a:cubicBezTo>
                  <a:cubicBezTo>
                    <a:pt x="11430" y="6689"/>
                    <a:pt x="9785" y="6852"/>
                    <a:pt x="8151" y="7105"/>
                  </a:cubicBezTo>
                  <a:cubicBezTo>
                    <a:pt x="7270" y="7249"/>
                    <a:pt x="6391" y="7308"/>
                    <a:pt x="5513" y="7308"/>
                  </a:cubicBezTo>
                  <a:cubicBezTo>
                    <a:pt x="4339" y="7308"/>
                    <a:pt x="3168" y="7201"/>
                    <a:pt x="2000" y="7044"/>
                  </a:cubicBezTo>
                  <a:lnTo>
                    <a:pt x="1076" y="6923"/>
                  </a:lnTo>
                  <a:cubicBezTo>
                    <a:pt x="1188" y="6638"/>
                    <a:pt x="1320" y="6354"/>
                    <a:pt x="1452" y="6090"/>
                  </a:cubicBezTo>
                  <a:cubicBezTo>
                    <a:pt x="2589" y="6283"/>
                    <a:pt x="3736" y="6425"/>
                    <a:pt x="4883" y="6496"/>
                  </a:cubicBezTo>
                  <a:cubicBezTo>
                    <a:pt x="5233" y="6519"/>
                    <a:pt x="5584" y="6530"/>
                    <a:pt x="5936" y="6530"/>
                  </a:cubicBezTo>
                  <a:cubicBezTo>
                    <a:pt x="6705" y="6530"/>
                    <a:pt x="7476" y="6476"/>
                    <a:pt x="8242" y="6364"/>
                  </a:cubicBezTo>
                  <a:cubicBezTo>
                    <a:pt x="9736" y="6132"/>
                    <a:pt x="11221" y="5927"/>
                    <a:pt x="12731" y="5927"/>
                  </a:cubicBezTo>
                  <a:cubicBezTo>
                    <a:pt x="12802" y="5927"/>
                    <a:pt x="12872" y="5927"/>
                    <a:pt x="12942" y="5928"/>
                  </a:cubicBezTo>
                  <a:cubicBezTo>
                    <a:pt x="13449" y="5928"/>
                    <a:pt x="13957" y="5897"/>
                    <a:pt x="14464" y="5816"/>
                  </a:cubicBezTo>
                  <a:cubicBezTo>
                    <a:pt x="16109" y="5542"/>
                    <a:pt x="17692" y="4974"/>
                    <a:pt x="19133" y="4141"/>
                  </a:cubicBezTo>
                  <a:close/>
                  <a:moveTo>
                    <a:pt x="19783" y="5014"/>
                  </a:moveTo>
                  <a:cubicBezTo>
                    <a:pt x="19905" y="5187"/>
                    <a:pt x="20017" y="5370"/>
                    <a:pt x="20128" y="5562"/>
                  </a:cubicBezTo>
                  <a:cubicBezTo>
                    <a:pt x="18007" y="6933"/>
                    <a:pt x="15632" y="7562"/>
                    <a:pt x="13165" y="7938"/>
                  </a:cubicBezTo>
                  <a:cubicBezTo>
                    <a:pt x="12069" y="8110"/>
                    <a:pt x="10973" y="8252"/>
                    <a:pt x="9887" y="8476"/>
                  </a:cubicBezTo>
                  <a:cubicBezTo>
                    <a:pt x="8512" y="8763"/>
                    <a:pt x="7130" y="8963"/>
                    <a:pt x="5726" y="8963"/>
                  </a:cubicBezTo>
                  <a:cubicBezTo>
                    <a:pt x="5543" y="8963"/>
                    <a:pt x="5360" y="8960"/>
                    <a:pt x="5177" y="8953"/>
                  </a:cubicBezTo>
                  <a:cubicBezTo>
                    <a:pt x="4223" y="8912"/>
                    <a:pt x="3269" y="8851"/>
                    <a:pt x="2325" y="8780"/>
                  </a:cubicBezTo>
                  <a:cubicBezTo>
                    <a:pt x="1736" y="8729"/>
                    <a:pt x="1137" y="8689"/>
                    <a:pt x="549" y="8608"/>
                  </a:cubicBezTo>
                  <a:cubicBezTo>
                    <a:pt x="640" y="8232"/>
                    <a:pt x="741" y="7856"/>
                    <a:pt x="863" y="7501"/>
                  </a:cubicBezTo>
                  <a:cubicBezTo>
                    <a:pt x="1645" y="7603"/>
                    <a:pt x="2436" y="7704"/>
                    <a:pt x="3218" y="7796"/>
                  </a:cubicBezTo>
                  <a:cubicBezTo>
                    <a:pt x="3925" y="7866"/>
                    <a:pt x="4634" y="7902"/>
                    <a:pt x="5342" y="7902"/>
                  </a:cubicBezTo>
                  <a:cubicBezTo>
                    <a:pt x="6474" y="7902"/>
                    <a:pt x="7606" y="7810"/>
                    <a:pt x="8730" y="7623"/>
                  </a:cubicBezTo>
                  <a:cubicBezTo>
                    <a:pt x="9816" y="7440"/>
                    <a:pt x="10922" y="7349"/>
                    <a:pt x="12028" y="7227"/>
                  </a:cubicBezTo>
                  <a:cubicBezTo>
                    <a:pt x="12607" y="7166"/>
                    <a:pt x="13196" y="7156"/>
                    <a:pt x="13774" y="7085"/>
                  </a:cubicBezTo>
                  <a:cubicBezTo>
                    <a:pt x="15916" y="6811"/>
                    <a:pt x="17946" y="6172"/>
                    <a:pt x="19783" y="5014"/>
                  </a:cubicBezTo>
                  <a:close/>
                  <a:moveTo>
                    <a:pt x="21275" y="8283"/>
                  </a:moveTo>
                  <a:cubicBezTo>
                    <a:pt x="21377" y="8638"/>
                    <a:pt x="21458" y="9003"/>
                    <a:pt x="21519" y="9379"/>
                  </a:cubicBezTo>
                  <a:lnTo>
                    <a:pt x="21458" y="9359"/>
                  </a:lnTo>
                  <a:cubicBezTo>
                    <a:pt x="21429" y="9351"/>
                    <a:pt x="21399" y="9348"/>
                    <a:pt x="21369" y="9348"/>
                  </a:cubicBezTo>
                  <a:cubicBezTo>
                    <a:pt x="21314" y="9348"/>
                    <a:pt x="21260" y="9359"/>
                    <a:pt x="21214" y="9379"/>
                  </a:cubicBezTo>
                  <a:cubicBezTo>
                    <a:pt x="20646" y="9744"/>
                    <a:pt x="20230" y="10211"/>
                    <a:pt x="20199" y="10993"/>
                  </a:cubicBezTo>
                  <a:cubicBezTo>
                    <a:pt x="20209" y="11247"/>
                    <a:pt x="20321" y="11480"/>
                    <a:pt x="20524" y="11632"/>
                  </a:cubicBezTo>
                  <a:cubicBezTo>
                    <a:pt x="20778" y="11825"/>
                    <a:pt x="21032" y="12038"/>
                    <a:pt x="21306" y="12211"/>
                  </a:cubicBezTo>
                  <a:cubicBezTo>
                    <a:pt x="21376" y="12253"/>
                    <a:pt x="21455" y="12276"/>
                    <a:pt x="21538" y="12276"/>
                  </a:cubicBezTo>
                  <a:cubicBezTo>
                    <a:pt x="21575" y="12276"/>
                    <a:pt x="21613" y="12271"/>
                    <a:pt x="21651" y="12262"/>
                  </a:cubicBezTo>
                  <a:lnTo>
                    <a:pt x="21651" y="13338"/>
                  </a:lnTo>
                  <a:cubicBezTo>
                    <a:pt x="21295" y="13307"/>
                    <a:pt x="20950" y="13206"/>
                    <a:pt x="20636" y="13053"/>
                  </a:cubicBezTo>
                  <a:cubicBezTo>
                    <a:pt x="20006" y="12749"/>
                    <a:pt x="19468" y="12302"/>
                    <a:pt x="19052" y="11764"/>
                  </a:cubicBezTo>
                  <a:cubicBezTo>
                    <a:pt x="18555" y="11125"/>
                    <a:pt x="18524" y="10688"/>
                    <a:pt x="19052" y="10079"/>
                  </a:cubicBezTo>
                  <a:cubicBezTo>
                    <a:pt x="19539" y="9541"/>
                    <a:pt x="20067" y="9024"/>
                    <a:pt x="20615" y="8547"/>
                  </a:cubicBezTo>
                  <a:cubicBezTo>
                    <a:pt x="20798" y="8384"/>
                    <a:pt x="21032" y="8293"/>
                    <a:pt x="21275" y="8283"/>
                  </a:cubicBezTo>
                  <a:close/>
                  <a:moveTo>
                    <a:pt x="20869" y="7034"/>
                  </a:moveTo>
                  <a:cubicBezTo>
                    <a:pt x="20960" y="7258"/>
                    <a:pt x="21042" y="7481"/>
                    <a:pt x="21113" y="7714"/>
                  </a:cubicBezTo>
                  <a:cubicBezTo>
                    <a:pt x="20971" y="7745"/>
                    <a:pt x="20839" y="7796"/>
                    <a:pt x="20717" y="7877"/>
                  </a:cubicBezTo>
                  <a:cubicBezTo>
                    <a:pt x="19753" y="8587"/>
                    <a:pt x="18788" y="9308"/>
                    <a:pt x="17834" y="10039"/>
                  </a:cubicBezTo>
                  <a:cubicBezTo>
                    <a:pt x="17672" y="10181"/>
                    <a:pt x="17540" y="10353"/>
                    <a:pt x="17438" y="10546"/>
                  </a:cubicBezTo>
                  <a:cubicBezTo>
                    <a:pt x="17164" y="11074"/>
                    <a:pt x="17246" y="11450"/>
                    <a:pt x="17733" y="11805"/>
                  </a:cubicBezTo>
                  <a:cubicBezTo>
                    <a:pt x="18382" y="12272"/>
                    <a:pt x="19032" y="12739"/>
                    <a:pt x="19692" y="13195"/>
                  </a:cubicBezTo>
                  <a:cubicBezTo>
                    <a:pt x="19793" y="13266"/>
                    <a:pt x="19905" y="13317"/>
                    <a:pt x="20027" y="13358"/>
                  </a:cubicBezTo>
                  <a:cubicBezTo>
                    <a:pt x="20402" y="13520"/>
                    <a:pt x="20788" y="13693"/>
                    <a:pt x="21184" y="13835"/>
                  </a:cubicBezTo>
                  <a:cubicBezTo>
                    <a:pt x="21336" y="13886"/>
                    <a:pt x="21488" y="13926"/>
                    <a:pt x="21651" y="13947"/>
                  </a:cubicBezTo>
                  <a:lnTo>
                    <a:pt x="21651" y="14627"/>
                  </a:lnTo>
                  <a:cubicBezTo>
                    <a:pt x="21336" y="14596"/>
                    <a:pt x="21032" y="14505"/>
                    <a:pt x="20747" y="14363"/>
                  </a:cubicBezTo>
                  <a:cubicBezTo>
                    <a:pt x="20565" y="14281"/>
                    <a:pt x="20382" y="14210"/>
                    <a:pt x="20189" y="14150"/>
                  </a:cubicBezTo>
                  <a:cubicBezTo>
                    <a:pt x="19814" y="13997"/>
                    <a:pt x="19418" y="13855"/>
                    <a:pt x="19052" y="13672"/>
                  </a:cubicBezTo>
                  <a:cubicBezTo>
                    <a:pt x="18352" y="13317"/>
                    <a:pt x="17631" y="13053"/>
                    <a:pt x="16840" y="12992"/>
                  </a:cubicBezTo>
                  <a:cubicBezTo>
                    <a:pt x="16545" y="12972"/>
                    <a:pt x="16261" y="12921"/>
                    <a:pt x="15987" y="12850"/>
                  </a:cubicBezTo>
                  <a:cubicBezTo>
                    <a:pt x="15322" y="12652"/>
                    <a:pt x="14657" y="12510"/>
                    <a:pt x="13972" y="12510"/>
                  </a:cubicBezTo>
                  <a:cubicBezTo>
                    <a:pt x="13779" y="12510"/>
                    <a:pt x="13585" y="12521"/>
                    <a:pt x="13388" y="12546"/>
                  </a:cubicBezTo>
                  <a:cubicBezTo>
                    <a:pt x="13305" y="12556"/>
                    <a:pt x="13222" y="12562"/>
                    <a:pt x="13138" y="12562"/>
                  </a:cubicBezTo>
                  <a:cubicBezTo>
                    <a:pt x="12824" y="12562"/>
                    <a:pt x="12510" y="12487"/>
                    <a:pt x="12221" y="12343"/>
                  </a:cubicBezTo>
                  <a:cubicBezTo>
                    <a:pt x="11785" y="12109"/>
                    <a:pt x="11724" y="11754"/>
                    <a:pt x="12059" y="11389"/>
                  </a:cubicBezTo>
                  <a:cubicBezTo>
                    <a:pt x="12424" y="10993"/>
                    <a:pt x="12901" y="10841"/>
                    <a:pt x="13399" y="10719"/>
                  </a:cubicBezTo>
                  <a:cubicBezTo>
                    <a:pt x="13815" y="10627"/>
                    <a:pt x="14221" y="10495"/>
                    <a:pt x="14617" y="10323"/>
                  </a:cubicBezTo>
                  <a:cubicBezTo>
                    <a:pt x="15956" y="9683"/>
                    <a:pt x="17286" y="9024"/>
                    <a:pt x="18606" y="8354"/>
                  </a:cubicBezTo>
                  <a:cubicBezTo>
                    <a:pt x="19144" y="8080"/>
                    <a:pt x="19661" y="7775"/>
                    <a:pt x="20159" y="7430"/>
                  </a:cubicBezTo>
                  <a:cubicBezTo>
                    <a:pt x="20372" y="7268"/>
                    <a:pt x="20615" y="7136"/>
                    <a:pt x="20869" y="7034"/>
                  </a:cubicBezTo>
                  <a:close/>
                  <a:moveTo>
                    <a:pt x="20351" y="5948"/>
                  </a:moveTo>
                  <a:cubicBezTo>
                    <a:pt x="20463" y="6151"/>
                    <a:pt x="20565" y="6344"/>
                    <a:pt x="20656" y="6557"/>
                  </a:cubicBezTo>
                  <a:cubicBezTo>
                    <a:pt x="20615" y="6567"/>
                    <a:pt x="20585" y="6588"/>
                    <a:pt x="20544" y="6608"/>
                  </a:cubicBezTo>
                  <a:cubicBezTo>
                    <a:pt x="19874" y="6984"/>
                    <a:pt x="19225" y="7420"/>
                    <a:pt x="18535" y="7755"/>
                  </a:cubicBezTo>
                  <a:cubicBezTo>
                    <a:pt x="16961" y="8547"/>
                    <a:pt x="15307" y="9176"/>
                    <a:pt x="13571" y="9511"/>
                  </a:cubicBezTo>
                  <a:cubicBezTo>
                    <a:pt x="12851" y="9643"/>
                    <a:pt x="12130" y="9755"/>
                    <a:pt x="11450" y="10069"/>
                  </a:cubicBezTo>
                  <a:cubicBezTo>
                    <a:pt x="10689" y="10424"/>
                    <a:pt x="10008" y="10871"/>
                    <a:pt x="9552" y="11602"/>
                  </a:cubicBezTo>
                  <a:cubicBezTo>
                    <a:pt x="9166" y="12231"/>
                    <a:pt x="9237" y="12810"/>
                    <a:pt x="9765" y="13327"/>
                  </a:cubicBezTo>
                  <a:cubicBezTo>
                    <a:pt x="10029" y="13581"/>
                    <a:pt x="10384" y="13744"/>
                    <a:pt x="10760" y="13754"/>
                  </a:cubicBezTo>
                  <a:cubicBezTo>
                    <a:pt x="11309" y="13791"/>
                    <a:pt x="11859" y="13812"/>
                    <a:pt x="12408" y="13812"/>
                  </a:cubicBezTo>
                  <a:cubicBezTo>
                    <a:pt x="12600" y="13812"/>
                    <a:pt x="12791" y="13810"/>
                    <a:pt x="12982" y="13804"/>
                  </a:cubicBezTo>
                  <a:cubicBezTo>
                    <a:pt x="13723" y="13794"/>
                    <a:pt x="14475" y="13693"/>
                    <a:pt x="15226" y="13662"/>
                  </a:cubicBezTo>
                  <a:cubicBezTo>
                    <a:pt x="15262" y="13660"/>
                    <a:pt x="15298" y="13659"/>
                    <a:pt x="15335" y="13659"/>
                  </a:cubicBezTo>
                  <a:cubicBezTo>
                    <a:pt x="15589" y="13659"/>
                    <a:pt x="15847" y="13703"/>
                    <a:pt x="16097" y="13703"/>
                  </a:cubicBezTo>
                  <a:cubicBezTo>
                    <a:pt x="16163" y="13703"/>
                    <a:pt x="16227" y="13700"/>
                    <a:pt x="16291" y="13693"/>
                  </a:cubicBezTo>
                  <a:cubicBezTo>
                    <a:pt x="16462" y="13673"/>
                    <a:pt x="16630" y="13664"/>
                    <a:pt x="16796" y="13664"/>
                  </a:cubicBezTo>
                  <a:cubicBezTo>
                    <a:pt x="17665" y="13664"/>
                    <a:pt x="18471" y="13921"/>
                    <a:pt x="19255" y="14322"/>
                  </a:cubicBezTo>
                  <a:cubicBezTo>
                    <a:pt x="19397" y="14393"/>
                    <a:pt x="19539" y="14444"/>
                    <a:pt x="19692" y="14495"/>
                  </a:cubicBezTo>
                  <a:cubicBezTo>
                    <a:pt x="20169" y="14647"/>
                    <a:pt x="20636" y="14809"/>
                    <a:pt x="21113" y="14962"/>
                  </a:cubicBezTo>
                  <a:cubicBezTo>
                    <a:pt x="21245" y="15022"/>
                    <a:pt x="21397" y="15063"/>
                    <a:pt x="21539" y="15093"/>
                  </a:cubicBezTo>
                  <a:lnTo>
                    <a:pt x="21641" y="15093"/>
                  </a:lnTo>
                  <a:lnTo>
                    <a:pt x="21641" y="15703"/>
                  </a:lnTo>
                  <a:lnTo>
                    <a:pt x="21600" y="15703"/>
                  </a:lnTo>
                  <a:cubicBezTo>
                    <a:pt x="21417" y="15682"/>
                    <a:pt x="21245" y="15652"/>
                    <a:pt x="21072" y="15591"/>
                  </a:cubicBezTo>
                  <a:cubicBezTo>
                    <a:pt x="20595" y="15439"/>
                    <a:pt x="20128" y="15276"/>
                    <a:pt x="19651" y="15114"/>
                  </a:cubicBezTo>
                  <a:cubicBezTo>
                    <a:pt x="19397" y="15033"/>
                    <a:pt x="19144" y="14972"/>
                    <a:pt x="18890" y="14870"/>
                  </a:cubicBezTo>
                  <a:cubicBezTo>
                    <a:pt x="18272" y="14600"/>
                    <a:pt x="17601" y="14465"/>
                    <a:pt x="16931" y="14465"/>
                  </a:cubicBezTo>
                  <a:cubicBezTo>
                    <a:pt x="16721" y="14465"/>
                    <a:pt x="16510" y="14478"/>
                    <a:pt x="16302" y="14505"/>
                  </a:cubicBezTo>
                  <a:cubicBezTo>
                    <a:pt x="15012" y="14687"/>
                    <a:pt x="13723" y="14870"/>
                    <a:pt x="12434" y="15022"/>
                  </a:cubicBezTo>
                  <a:cubicBezTo>
                    <a:pt x="11744" y="15104"/>
                    <a:pt x="11054" y="15144"/>
                    <a:pt x="10364" y="15195"/>
                  </a:cubicBezTo>
                  <a:cubicBezTo>
                    <a:pt x="10306" y="15199"/>
                    <a:pt x="10249" y="15201"/>
                    <a:pt x="10193" y="15201"/>
                  </a:cubicBezTo>
                  <a:cubicBezTo>
                    <a:pt x="9589" y="15201"/>
                    <a:pt x="9031" y="14970"/>
                    <a:pt x="8456" y="14840"/>
                  </a:cubicBezTo>
                  <a:cubicBezTo>
                    <a:pt x="8065" y="14749"/>
                    <a:pt x="7682" y="14700"/>
                    <a:pt x="7309" y="14700"/>
                  </a:cubicBezTo>
                  <a:cubicBezTo>
                    <a:pt x="6432" y="14700"/>
                    <a:pt x="5612" y="14973"/>
                    <a:pt x="4893" y="15621"/>
                  </a:cubicBezTo>
                  <a:cubicBezTo>
                    <a:pt x="4651" y="15847"/>
                    <a:pt x="4427" y="15944"/>
                    <a:pt x="4198" y="15944"/>
                  </a:cubicBezTo>
                  <a:cubicBezTo>
                    <a:pt x="4005" y="15944"/>
                    <a:pt x="3808" y="15874"/>
                    <a:pt x="3594" y="15753"/>
                  </a:cubicBezTo>
                  <a:cubicBezTo>
                    <a:pt x="3523" y="15723"/>
                    <a:pt x="3462" y="15682"/>
                    <a:pt x="3401" y="15642"/>
                  </a:cubicBezTo>
                  <a:cubicBezTo>
                    <a:pt x="3220" y="15489"/>
                    <a:pt x="3041" y="15424"/>
                    <a:pt x="2862" y="15424"/>
                  </a:cubicBezTo>
                  <a:cubicBezTo>
                    <a:pt x="2660" y="15424"/>
                    <a:pt x="2458" y="15507"/>
                    <a:pt x="2254" y="15642"/>
                  </a:cubicBezTo>
                  <a:cubicBezTo>
                    <a:pt x="2102" y="15743"/>
                    <a:pt x="1970" y="15855"/>
                    <a:pt x="1817" y="15946"/>
                  </a:cubicBezTo>
                  <a:cubicBezTo>
                    <a:pt x="1432" y="16200"/>
                    <a:pt x="1046" y="16464"/>
                    <a:pt x="630" y="16677"/>
                  </a:cubicBezTo>
                  <a:cubicBezTo>
                    <a:pt x="518" y="16738"/>
                    <a:pt x="406" y="16799"/>
                    <a:pt x="295" y="16860"/>
                  </a:cubicBezTo>
                  <a:lnTo>
                    <a:pt x="295" y="10901"/>
                  </a:lnTo>
                  <a:cubicBezTo>
                    <a:pt x="295" y="10455"/>
                    <a:pt x="325" y="10018"/>
                    <a:pt x="376" y="9582"/>
                  </a:cubicBezTo>
                  <a:cubicBezTo>
                    <a:pt x="1523" y="9765"/>
                    <a:pt x="2680" y="9866"/>
                    <a:pt x="3837" y="9907"/>
                  </a:cubicBezTo>
                  <a:cubicBezTo>
                    <a:pt x="4690" y="9937"/>
                    <a:pt x="5542" y="9998"/>
                    <a:pt x="6385" y="10100"/>
                  </a:cubicBezTo>
                  <a:cubicBezTo>
                    <a:pt x="6601" y="10131"/>
                    <a:pt x="6819" y="10146"/>
                    <a:pt x="7037" y="10146"/>
                  </a:cubicBezTo>
                  <a:cubicBezTo>
                    <a:pt x="7676" y="10146"/>
                    <a:pt x="8312" y="10015"/>
                    <a:pt x="8902" y="9765"/>
                  </a:cubicBezTo>
                  <a:cubicBezTo>
                    <a:pt x="10343" y="9145"/>
                    <a:pt x="11856" y="8709"/>
                    <a:pt x="13409" y="8465"/>
                  </a:cubicBezTo>
                  <a:cubicBezTo>
                    <a:pt x="15885" y="8100"/>
                    <a:pt x="18230" y="7329"/>
                    <a:pt x="20351" y="5948"/>
                  </a:cubicBezTo>
                  <a:close/>
                  <a:moveTo>
                    <a:pt x="21651" y="31669"/>
                  </a:moveTo>
                  <a:lnTo>
                    <a:pt x="21651" y="33212"/>
                  </a:lnTo>
                  <a:cubicBezTo>
                    <a:pt x="21620" y="33567"/>
                    <a:pt x="21620" y="33922"/>
                    <a:pt x="21651" y="34277"/>
                  </a:cubicBezTo>
                  <a:lnTo>
                    <a:pt x="21651" y="35891"/>
                  </a:lnTo>
                  <a:cubicBezTo>
                    <a:pt x="21235" y="34724"/>
                    <a:pt x="21174" y="33455"/>
                    <a:pt x="21488" y="32247"/>
                  </a:cubicBezTo>
                  <a:cubicBezTo>
                    <a:pt x="21539" y="32044"/>
                    <a:pt x="21590" y="31851"/>
                    <a:pt x="21651" y="31669"/>
                  </a:cubicBezTo>
                  <a:close/>
                  <a:moveTo>
                    <a:pt x="21651" y="30369"/>
                  </a:moveTo>
                  <a:lnTo>
                    <a:pt x="21651" y="31070"/>
                  </a:lnTo>
                  <a:cubicBezTo>
                    <a:pt x="21153" y="32176"/>
                    <a:pt x="20960" y="33404"/>
                    <a:pt x="21092" y="34612"/>
                  </a:cubicBezTo>
                  <a:cubicBezTo>
                    <a:pt x="21174" y="35272"/>
                    <a:pt x="21356" y="35922"/>
                    <a:pt x="21651" y="36531"/>
                  </a:cubicBezTo>
                  <a:lnTo>
                    <a:pt x="21651" y="37302"/>
                  </a:lnTo>
                  <a:cubicBezTo>
                    <a:pt x="20778" y="35840"/>
                    <a:pt x="20514" y="34247"/>
                    <a:pt x="20879" y="32501"/>
                  </a:cubicBezTo>
                  <a:cubicBezTo>
                    <a:pt x="21032" y="31760"/>
                    <a:pt x="21295" y="31039"/>
                    <a:pt x="21651" y="30369"/>
                  </a:cubicBezTo>
                  <a:close/>
                  <a:moveTo>
                    <a:pt x="21651" y="29426"/>
                  </a:moveTo>
                  <a:lnTo>
                    <a:pt x="21651" y="29974"/>
                  </a:lnTo>
                  <a:cubicBezTo>
                    <a:pt x="21113" y="30918"/>
                    <a:pt x="20697" y="31912"/>
                    <a:pt x="20544" y="32998"/>
                  </a:cubicBezTo>
                  <a:cubicBezTo>
                    <a:pt x="20311" y="34754"/>
                    <a:pt x="20666" y="36348"/>
                    <a:pt x="21651" y="37769"/>
                  </a:cubicBezTo>
                  <a:lnTo>
                    <a:pt x="21651" y="38378"/>
                  </a:lnTo>
                  <a:cubicBezTo>
                    <a:pt x="20463" y="36957"/>
                    <a:pt x="20006" y="35313"/>
                    <a:pt x="20148" y="33486"/>
                  </a:cubicBezTo>
                  <a:cubicBezTo>
                    <a:pt x="20250" y="32268"/>
                    <a:pt x="20676" y="31151"/>
                    <a:pt x="21265" y="30085"/>
                  </a:cubicBezTo>
                  <a:cubicBezTo>
                    <a:pt x="21387" y="29862"/>
                    <a:pt x="21519" y="29639"/>
                    <a:pt x="21651" y="29426"/>
                  </a:cubicBezTo>
                  <a:close/>
                  <a:moveTo>
                    <a:pt x="21651" y="28573"/>
                  </a:moveTo>
                  <a:lnTo>
                    <a:pt x="21651" y="29050"/>
                  </a:lnTo>
                  <a:cubicBezTo>
                    <a:pt x="21326" y="29557"/>
                    <a:pt x="21021" y="30075"/>
                    <a:pt x="20757" y="30623"/>
                  </a:cubicBezTo>
                  <a:cubicBezTo>
                    <a:pt x="20128" y="31922"/>
                    <a:pt x="19793" y="33283"/>
                    <a:pt x="19885" y="34744"/>
                  </a:cubicBezTo>
                  <a:cubicBezTo>
                    <a:pt x="19976" y="36246"/>
                    <a:pt x="20595" y="37667"/>
                    <a:pt x="21630" y="38754"/>
                  </a:cubicBezTo>
                  <a:lnTo>
                    <a:pt x="21651" y="38784"/>
                  </a:lnTo>
                  <a:lnTo>
                    <a:pt x="21651" y="39332"/>
                  </a:lnTo>
                  <a:cubicBezTo>
                    <a:pt x="19814" y="37688"/>
                    <a:pt x="19225" y="35577"/>
                    <a:pt x="19600" y="33130"/>
                  </a:cubicBezTo>
                  <a:cubicBezTo>
                    <a:pt x="19834" y="31740"/>
                    <a:pt x="20372" y="30420"/>
                    <a:pt x="21174" y="29263"/>
                  </a:cubicBezTo>
                  <a:cubicBezTo>
                    <a:pt x="21336" y="29030"/>
                    <a:pt x="21488" y="28796"/>
                    <a:pt x="21651" y="28573"/>
                  </a:cubicBezTo>
                  <a:close/>
                  <a:moveTo>
                    <a:pt x="21651" y="27314"/>
                  </a:moveTo>
                  <a:lnTo>
                    <a:pt x="21651" y="28136"/>
                  </a:lnTo>
                  <a:cubicBezTo>
                    <a:pt x="21468" y="28410"/>
                    <a:pt x="21285" y="28695"/>
                    <a:pt x="21103" y="28969"/>
                  </a:cubicBezTo>
                  <a:cubicBezTo>
                    <a:pt x="20209" y="30319"/>
                    <a:pt x="19519" y="31760"/>
                    <a:pt x="19306" y="33374"/>
                  </a:cubicBezTo>
                  <a:cubicBezTo>
                    <a:pt x="19073" y="35120"/>
                    <a:pt x="19265" y="36805"/>
                    <a:pt x="20291" y="38297"/>
                  </a:cubicBezTo>
                  <a:cubicBezTo>
                    <a:pt x="20666" y="38835"/>
                    <a:pt x="21133" y="39322"/>
                    <a:pt x="21651" y="39728"/>
                  </a:cubicBezTo>
                  <a:lnTo>
                    <a:pt x="21651" y="40286"/>
                  </a:lnTo>
                  <a:cubicBezTo>
                    <a:pt x="21366" y="40083"/>
                    <a:pt x="21082" y="39880"/>
                    <a:pt x="20798" y="39667"/>
                  </a:cubicBezTo>
                  <a:cubicBezTo>
                    <a:pt x="19438" y="38611"/>
                    <a:pt x="18890" y="37150"/>
                    <a:pt x="18788" y="35475"/>
                  </a:cubicBezTo>
                  <a:cubicBezTo>
                    <a:pt x="18667" y="33780"/>
                    <a:pt x="19022" y="32075"/>
                    <a:pt x="19824" y="30562"/>
                  </a:cubicBezTo>
                  <a:cubicBezTo>
                    <a:pt x="20412" y="29466"/>
                    <a:pt x="21032" y="28390"/>
                    <a:pt x="21651" y="27314"/>
                  </a:cubicBezTo>
                  <a:close/>
                  <a:moveTo>
                    <a:pt x="18112" y="21706"/>
                  </a:moveTo>
                  <a:cubicBezTo>
                    <a:pt x="18171" y="21706"/>
                    <a:pt x="18231" y="21708"/>
                    <a:pt x="18291" y="21711"/>
                  </a:cubicBezTo>
                  <a:cubicBezTo>
                    <a:pt x="18687" y="21742"/>
                    <a:pt x="19073" y="21884"/>
                    <a:pt x="19458" y="21965"/>
                  </a:cubicBezTo>
                  <a:cubicBezTo>
                    <a:pt x="19682" y="22016"/>
                    <a:pt x="19905" y="22077"/>
                    <a:pt x="20128" y="22107"/>
                  </a:cubicBezTo>
                  <a:cubicBezTo>
                    <a:pt x="20615" y="22178"/>
                    <a:pt x="21113" y="22209"/>
                    <a:pt x="21590" y="22310"/>
                  </a:cubicBezTo>
                  <a:cubicBezTo>
                    <a:pt x="21610" y="22310"/>
                    <a:pt x="21630" y="22331"/>
                    <a:pt x="21651" y="22331"/>
                  </a:cubicBezTo>
                  <a:lnTo>
                    <a:pt x="21651" y="26431"/>
                  </a:lnTo>
                  <a:cubicBezTo>
                    <a:pt x="21498" y="26705"/>
                    <a:pt x="21336" y="26989"/>
                    <a:pt x="21174" y="27264"/>
                  </a:cubicBezTo>
                  <a:cubicBezTo>
                    <a:pt x="20169" y="28908"/>
                    <a:pt x="19367" y="30674"/>
                    <a:pt x="18768" y="32511"/>
                  </a:cubicBezTo>
                  <a:cubicBezTo>
                    <a:pt x="18443" y="33567"/>
                    <a:pt x="18321" y="34673"/>
                    <a:pt x="18413" y="35769"/>
                  </a:cubicBezTo>
                  <a:cubicBezTo>
                    <a:pt x="18453" y="36348"/>
                    <a:pt x="18524" y="36926"/>
                    <a:pt x="18626" y="37505"/>
                  </a:cubicBezTo>
                  <a:cubicBezTo>
                    <a:pt x="18829" y="38581"/>
                    <a:pt x="19438" y="39383"/>
                    <a:pt x="20372" y="39951"/>
                  </a:cubicBezTo>
                  <a:cubicBezTo>
                    <a:pt x="20798" y="40215"/>
                    <a:pt x="21224" y="40479"/>
                    <a:pt x="21651" y="40743"/>
                  </a:cubicBezTo>
                  <a:lnTo>
                    <a:pt x="21651" y="41504"/>
                  </a:lnTo>
                  <a:cubicBezTo>
                    <a:pt x="21580" y="41464"/>
                    <a:pt x="21498" y="41413"/>
                    <a:pt x="21427" y="41372"/>
                  </a:cubicBezTo>
                  <a:cubicBezTo>
                    <a:pt x="21289" y="41318"/>
                    <a:pt x="21145" y="41294"/>
                    <a:pt x="21004" y="41294"/>
                  </a:cubicBezTo>
                  <a:cubicBezTo>
                    <a:pt x="20958" y="41294"/>
                    <a:pt x="20913" y="41296"/>
                    <a:pt x="20869" y="41301"/>
                  </a:cubicBezTo>
                  <a:cubicBezTo>
                    <a:pt x="20859" y="41300"/>
                    <a:pt x="20848" y="41300"/>
                    <a:pt x="20838" y="41300"/>
                  </a:cubicBezTo>
                  <a:cubicBezTo>
                    <a:pt x="20650" y="41300"/>
                    <a:pt x="20506" y="41474"/>
                    <a:pt x="20554" y="41667"/>
                  </a:cubicBezTo>
                  <a:cubicBezTo>
                    <a:pt x="20565" y="41788"/>
                    <a:pt x="20595" y="41910"/>
                    <a:pt x="20646" y="42022"/>
                  </a:cubicBezTo>
                  <a:cubicBezTo>
                    <a:pt x="20900" y="42448"/>
                    <a:pt x="21123" y="42915"/>
                    <a:pt x="21448" y="43270"/>
                  </a:cubicBezTo>
                  <a:cubicBezTo>
                    <a:pt x="21519" y="43352"/>
                    <a:pt x="21580" y="43412"/>
                    <a:pt x="21651" y="43483"/>
                  </a:cubicBezTo>
                  <a:lnTo>
                    <a:pt x="21651" y="44174"/>
                  </a:lnTo>
                  <a:cubicBezTo>
                    <a:pt x="21549" y="44092"/>
                    <a:pt x="21448" y="44011"/>
                    <a:pt x="21346" y="43920"/>
                  </a:cubicBezTo>
                  <a:cubicBezTo>
                    <a:pt x="20331" y="43027"/>
                    <a:pt x="19509" y="41951"/>
                    <a:pt x="18900" y="40753"/>
                  </a:cubicBezTo>
                  <a:cubicBezTo>
                    <a:pt x="18362" y="39667"/>
                    <a:pt x="17621" y="38693"/>
                    <a:pt x="16697" y="37901"/>
                  </a:cubicBezTo>
                  <a:cubicBezTo>
                    <a:pt x="16281" y="37525"/>
                    <a:pt x="15885" y="37140"/>
                    <a:pt x="15510" y="36723"/>
                  </a:cubicBezTo>
                  <a:cubicBezTo>
                    <a:pt x="14972" y="36165"/>
                    <a:pt x="14708" y="35455"/>
                    <a:pt x="14576" y="34714"/>
                  </a:cubicBezTo>
                  <a:cubicBezTo>
                    <a:pt x="14383" y="33597"/>
                    <a:pt x="14150" y="32481"/>
                    <a:pt x="14058" y="31354"/>
                  </a:cubicBezTo>
                  <a:cubicBezTo>
                    <a:pt x="13926" y="29933"/>
                    <a:pt x="13835" y="28502"/>
                    <a:pt x="13896" y="27091"/>
                  </a:cubicBezTo>
                  <a:cubicBezTo>
                    <a:pt x="13967" y="25437"/>
                    <a:pt x="14475" y="23904"/>
                    <a:pt x="15764" y="22747"/>
                  </a:cubicBezTo>
                  <a:cubicBezTo>
                    <a:pt x="16441" y="22146"/>
                    <a:pt x="17190" y="21706"/>
                    <a:pt x="18112" y="21706"/>
                  </a:cubicBezTo>
                  <a:close/>
                  <a:moveTo>
                    <a:pt x="18348" y="19863"/>
                  </a:moveTo>
                  <a:cubicBezTo>
                    <a:pt x="18807" y="19863"/>
                    <a:pt x="19267" y="19975"/>
                    <a:pt x="19682" y="20179"/>
                  </a:cubicBezTo>
                  <a:cubicBezTo>
                    <a:pt x="20169" y="20402"/>
                    <a:pt x="20686" y="20524"/>
                    <a:pt x="21214" y="20564"/>
                  </a:cubicBezTo>
                  <a:cubicBezTo>
                    <a:pt x="21366" y="20575"/>
                    <a:pt x="21509" y="20595"/>
                    <a:pt x="21661" y="20625"/>
                  </a:cubicBezTo>
                  <a:lnTo>
                    <a:pt x="21651" y="21549"/>
                  </a:lnTo>
                  <a:cubicBezTo>
                    <a:pt x="21235" y="21447"/>
                    <a:pt x="20798" y="21387"/>
                    <a:pt x="20372" y="21366"/>
                  </a:cubicBezTo>
                  <a:cubicBezTo>
                    <a:pt x="20159" y="21356"/>
                    <a:pt x="19945" y="21305"/>
                    <a:pt x="19753" y="21214"/>
                  </a:cubicBezTo>
                  <a:cubicBezTo>
                    <a:pt x="19255" y="21001"/>
                    <a:pt x="18727" y="20869"/>
                    <a:pt x="18189" y="20818"/>
                  </a:cubicBezTo>
                  <a:cubicBezTo>
                    <a:pt x="17824" y="20899"/>
                    <a:pt x="17449" y="20930"/>
                    <a:pt x="17103" y="21062"/>
                  </a:cubicBezTo>
                  <a:cubicBezTo>
                    <a:pt x="16048" y="21447"/>
                    <a:pt x="15144" y="22067"/>
                    <a:pt x="14535" y="23021"/>
                  </a:cubicBezTo>
                  <a:cubicBezTo>
                    <a:pt x="13510" y="24645"/>
                    <a:pt x="13104" y="26462"/>
                    <a:pt x="13155" y="28360"/>
                  </a:cubicBezTo>
                  <a:cubicBezTo>
                    <a:pt x="13246" y="30836"/>
                    <a:pt x="13531" y="33303"/>
                    <a:pt x="13987" y="35739"/>
                  </a:cubicBezTo>
                  <a:cubicBezTo>
                    <a:pt x="14109" y="36399"/>
                    <a:pt x="14282" y="37028"/>
                    <a:pt x="14708" y="37556"/>
                  </a:cubicBezTo>
                  <a:cubicBezTo>
                    <a:pt x="14860" y="37759"/>
                    <a:pt x="15063" y="37931"/>
                    <a:pt x="15297" y="38043"/>
                  </a:cubicBezTo>
                  <a:cubicBezTo>
                    <a:pt x="16647" y="38591"/>
                    <a:pt x="17611" y="39535"/>
                    <a:pt x="18281" y="40834"/>
                  </a:cubicBezTo>
                  <a:cubicBezTo>
                    <a:pt x="18443" y="41169"/>
                    <a:pt x="18636" y="41484"/>
                    <a:pt x="18859" y="41788"/>
                  </a:cubicBezTo>
                  <a:cubicBezTo>
                    <a:pt x="19621" y="42773"/>
                    <a:pt x="20504" y="43656"/>
                    <a:pt x="21468" y="44438"/>
                  </a:cubicBezTo>
                  <a:cubicBezTo>
                    <a:pt x="21529" y="44488"/>
                    <a:pt x="21600" y="44539"/>
                    <a:pt x="21651" y="44580"/>
                  </a:cubicBezTo>
                  <a:lnTo>
                    <a:pt x="21651" y="45067"/>
                  </a:lnTo>
                  <a:lnTo>
                    <a:pt x="21641" y="45057"/>
                  </a:lnTo>
                  <a:cubicBezTo>
                    <a:pt x="20189" y="44021"/>
                    <a:pt x="18809" y="42885"/>
                    <a:pt x="17641" y="41514"/>
                  </a:cubicBezTo>
                  <a:cubicBezTo>
                    <a:pt x="17357" y="41200"/>
                    <a:pt x="17043" y="40926"/>
                    <a:pt x="16697" y="40682"/>
                  </a:cubicBezTo>
                  <a:cubicBezTo>
                    <a:pt x="16007" y="40175"/>
                    <a:pt x="15317" y="39677"/>
                    <a:pt x="14606" y="39210"/>
                  </a:cubicBezTo>
                  <a:cubicBezTo>
                    <a:pt x="13449" y="38469"/>
                    <a:pt x="12861" y="37353"/>
                    <a:pt x="12587" y="36064"/>
                  </a:cubicBezTo>
                  <a:cubicBezTo>
                    <a:pt x="12434" y="35343"/>
                    <a:pt x="12343" y="34612"/>
                    <a:pt x="12313" y="33881"/>
                  </a:cubicBezTo>
                  <a:cubicBezTo>
                    <a:pt x="12252" y="32379"/>
                    <a:pt x="12089" y="30887"/>
                    <a:pt x="11643" y="29446"/>
                  </a:cubicBezTo>
                  <a:cubicBezTo>
                    <a:pt x="11541" y="29101"/>
                    <a:pt x="11521" y="28735"/>
                    <a:pt x="11450" y="28299"/>
                  </a:cubicBezTo>
                  <a:cubicBezTo>
                    <a:pt x="11561" y="27741"/>
                    <a:pt x="11663" y="27121"/>
                    <a:pt x="11836" y="26512"/>
                  </a:cubicBezTo>
                  <a:cubicBezTo>
                    <a:pt x="12008" y="25863"/>
                    <a:pt x="12181" y="25193"/>
                    <a:pt x="12485" y="24604"/>
                  </a:cubicBezTo>
                  <a:cubicBezTo>
                    <a:pt x="12982" y="23670"/>
                    <a:pt x="13541" y="22767"/>
                    <a:pt x="14150" y="21904"/>
                  </a:cubicBezTo>
                  <a:cubicBezTo>
                    <a:pt x="14698" y="21113"/>
                    <a:pt x="15398" y="20453"/>
                    <a:pt x="16362" y="20209"/>
                  </a:cubicBezTo>
                  <a:cubicBezTo>
                    <a:pt x="16900" y="20067"/>
                    <a:pt x="17449" y="19955"/>
                    <a:pt x="18007" y="19884"/>
                  </a:cubicBezTo>
                  <a:cubicBezTo>
                    <a:pt x="18120" y="19870"/>
                    <a:pt x="18234" y="19863"/>
                    <a:pt x="18348" y="19863"/>
                  </a:cubicBezTo>
                  <a:close/>
                  <a:moveTo>
                    <a:pt x="16811" y="18465"/>
                  </a:moveTo>
                  <a:cubicBezTo>
                    <a:pt x="16881" y="18465"/>
                    <a:pt x="16951" y="18468"/>
                    <a:pt x="17022" y="18473"/>
                  </a:cubicBezTo>
                  <a:cubicBezTo>
                    <a:pt x="17936" y="18534"/>
                    <a:pt x="18880" y="18392"/>
                    <a:pt x="19732" y="18798"/>
                  </a:cubicBezTo>
                  <a:cubicBezTo>
                    <a:pt x="20351" y="19093"/>
                    <a:pt x="20991" y="19225"/>
                    <a:pt x="21651" y="19326"/>
                  </a:cubicBezTo>
                  <a:lnTo>
                    <a:pt x="21651" y="20067"/>
                  </a:lnTo>
                  <a:cubicBezTo>
                    <a:pt x="21356" y="20006"/>
                    <a:pt x="21042" y="19976"/>
                    <a:pt x="20737" y="19955"/>
                  </a:cubicBezTo>
                  <a:cubicBezTo>
                    <a:pt x="20605" y="19955"/>
                    <a:pt x="20473" y="19925"/>
                    <a:pt x="20362" y="19864"/>
                  </a:cubicBezTo>
                  <a:cubicBezTo>
                    <a:pt x="19634" y="19433"/>
                    <a:pt x="18872" y="19289"/>
                    <a:pt x="18098" y="19289"/>
                  </a:cubicBezTo>
                  <a:cubicBezTo>
                    <a:pt x="17524" y="19289"/>
                    <a:pt x="16942" y="19369"/>
                    <a:pt x="16362" y="19468"/>
                  </a:cubicBezTo>
                  <a:cubicBezTo>
                    <a:pt x="15429" y="19631"/>
                    <a:pt x="14728" y="20229"/>
                    <a:pt x="14150" y="20960"/>
                  </a:cubicBezTo>
                  <a:cubicBezTo>
                    <a:pt x="13683" y="21559"/>
                    <a:pt x="13175" y="22128"/>
                    <a:pt x="12617" y="22645"/>
                  </a:cubicBezTo>
                  <a:cubicBezTo>
                    <a:pt x="11511" y="23640"/>
                    <a:pt x="10800" y="25000"/>
                    <a:pt x="10617" y="26472"/>
                  </a:cubicBezTo>
                  <a:cubicBezTo>
                    <a:pt x="10597" y="26624"/>
                    <a:pt x="10567" y="26766"/>
                    <a:pt x="10536" y="26918"/>
                  </a:cubicBezTo>
                  <a:cubicBezTo>
                    <a:pt x="10435" y="27456"/>
                    <a:pt x="10323" y="27984"/>
                    <a:pt x="10211" y="28512"/>
                  </a:cubicBezTo>
                  <a:cubicBezTo>
                    <a:pt x="10313" y="29121"/>
                    <a:pt x="10394" y="29689"/>
                    <a:pt x="10496" y="30268"/>
                  </a:cubicBezTo>
                  <a:cubicBezTo>
                    <a:pt x="10648" y="31121"/>
                    <a:pt x="10871" y="31963"/>
                    <a:pt x="10963" y="32826"/>
                  </a:cubicBezTo>
                  <a:cubicBezTo>
                    <a:pt x="11115" y="34227"/>
                    <a:pt x="11338" y="35597"/>
                    <a:pt x="11917" y="36896"/>
                  </a:cubicBezTo>
                  <a:cubicBezTo>
                    <a:pt x="12445" y="38094"/>
                    <a:pt x="13185" y="39099"/>
                    <a:pt x="14343" y="39769"/>
                  </a:cubicBezTo>
                  <a:cubicBezTo>
                    <a:pt x="14941" y="40124"/>
                    <a:pt x="15510" y="40509"/>
                    <a:pt x="16058" y="40936"/>
                  </a:cubicBezTo>
                  <a:cubicBezTo>
                    <a:pt x="16708" y="41393"/>
                    <a:pt x="17317" y="41890"/>
                    <a:pt x="17885" y="42438"/>
                  </a:cubicBezTo>
                  <a:cubicBezTo>
                    <a:pt x="19022" y="43575"/>
                    <a:pt x="20301" y="44498"/>
                    <a:pt x="21620" y="45371"/>
                  </a:cubicBezTo>
                  <a:lnTo>
                    <a:pt x="21641" y="45392"/>
                  </a:lnTo>
                  <a:lnTo>
                    <a:pt x="21641" y="45859"/>
                  </a:lnTo>
                  <a:cubicBezTo>
                    <a:pt x="21580" y="45818"/>
                    <a:pt x="21509" y="45788"/>
                    <a:pt x="21448" y="45737"/>
                  </a:cubicBezTo>
                  <a:cubicBezTo>
                    <a:pt x="20402" y="45036"/>
                    <a:pt x="19347" y="44367"/>
                    <a:pt x="18392" y="43565"/>
                  </a:cubicBezTo>
                  <a:cubicBezTo>
                    <a:pt x="17317" y="42682"/>
                    <a:pt x="16109" y="41981"/>
                    <a:pt x="15043" y="41078"/>
                  </a:cubicBezTo>
                  <a:cubicBezTo>
                    <a:pt x="14870" y="40956"/>
                    <a:pt x="14667" y="40855"/>
                    <a:pt x="14464" y="40794"/>
                  </a:cubicBezTo>
                  <a:cubicBezTo>
                    <a:pt x="13287" y="40378"/>
                    <a:pt x="12201" y="39809"/>
                    <a:pt x="11399" y="38804"/>
                  </a:cubicBezTo>
                  <a:cubicBezTo>
                    <a:pt x="10932" y="38216"/>
                    <a:pt x="10516" y="37596"/>
                    <a:pt x="10343" y="36866"/>
                  </a:cubicBezTo>
                  <a:cubicBezTo>
                    <a:pt x="9948" y="35252"/>
                    <a:pt x="9339" y="33719"/>
                    <a:pt x="8790" y="32156"/>
                  </a:cubicBezTo>
                  <a:cubicBezTo>
                    <a:pt x="8527" y="31405"/>
                    <a:pt x="8364" y="30613"/>
                    <a:pt x="8324" y="29811"/>
                  </a:cubicBezTo>
                  <a:cubicBezTo>
                    <a:pt x="8273" y="28837"/>
                    <a:pt x="8192" y="27862"/>
                    <a:pt x="8090" y="26898"/>
                  </a:cubicBezTo>
                  <a:cubicBezTo>
                    <a:pt x="7999" y="25995"/>
                    <a:pt x="8364" y="25244"/>
                    <a:pt x="8851" y="24553"/>
                  </a:cubicBezTo>
                  <a:cubicBezTo>
                    <a:pt x="9105" y="24178"/>
                    <a:pt x="9440" y="23863"/>
                    <a:pt x="9694" y="23498"/>
                  </a:cubicBezTo>
                  <a:cubicBezTo>
                    <a:pt x="10404" y="22483"/>
                    <a:pt x="11348" y="21762"/>
                    <a:pt x="12363" y="21102"/>
                  </a:cubicBezTo>
                  <a:cubicBezTo>
                    <a:pt x="12505" y="21011"/>
                    <a:pt x="12648" y="20899"/>
                    <a:pt x="12810" y="20818"/>
                  </a:cubicBezTo>
                  <a:cubicBezTo>
                    <a:pt x="13500" y="20453"/>
                    <a:pt x="14038" y="19884"/>
                    <a:pt x="14627" y="19377"/>
                  </a:cubicBezTo>
                  <a:cubicBezTo>
                    <a:pt x="15263" y="18843"/>
                    <a:pt x="15986" y="18465"/>
                    <a:pt x="16811" y="18465"/>
                  </a:cubicBezTo>
                  <a:close/>
                  <a:moveTo>
                    <a:pt x="17156" y="17247"/>
                  </a:moveTo>
                  <a:cubicBezTo>
                    <a:pt x="17503" y="17247"/>
                    <a:pt x="17858" y="17290"/>
                    <a:pt x="18220" y="17377"/>
                  </a:cubicBezTo>
                  <a:cubicBezTo>
                    <a:pt x="18474" y="17428"/>
                    <a:pt x="18738" y="17398"/>
                    <a:pt x="18991" y="17448"/>
                  </a:cubicBezTo>
                  <a:cubicBezTo>
                    <a:pt x="19397" y="17530"/>
                    <a:pt x="19824" y="17590"/>
                    <a:pt x="20189" y="17763"/>
                  </a:cubicBezTo>
                  <a:cubicBezTo>
                    <a:pt x="20656" y="17976"/>
                    <a:pt x="21143" y="18118"/>
                    <a:pt x="21651" y="18179"/>
                  </a:cubicBezTo>
                  <a:lnTo>
                    <a:pt x="21651" y="18839"/>
                  </a:lnTo>
                  <a:cubicBezTo>
                    <a:pt x="21316" y="18798"/>
                    <a:pt x="20940" y="18819"/>
                    <a:pt x="20666" y="18666"/>
                  </a:cubicBezTo>
                  <a:cubicBezTo>
                    <a:pt x="19550" y="18037"/>
                    <a:pt x="18332" y="18067"/>
                    <a:pt x="17195" y="17936"/>
                  </a:cubicBezTo>
                  <a:cubicBezTo>
                    <a:pt x="16190" y="17946"/>
                    <a:pt x="15327" y="18230"/>
                    <a:pt x="14596" y="18808"/>
                  </a:cubicBezTo>
                  <a:cubicBezTo>
                    <a:pt x="14048" y="19235"/>
                    <a:pt x="13470" y="19610"/>
                    <a:pt x="12851" y="19925"/>
                  </a:cubicBezTo>
                  <a:cubicBezTo>
                    <a:pt x="12536" y="20098"/>
                    <a:pt x="12211" y="20250"/>
                    <a:pt x="11886" y="20402"/>
                  </a:cubicBezTo>
                  <a:cubicBezTo>
                    <a:pt x="11125" y="20747"/>
                    <a:pt x="10425" y="21224"/>
                    <a:pt x="9826" y="21803"/>
                  </a:cubicBezTo>
                  <a:cubicBezTo>
                    <a:pt x="9552" y="22057"/>
                    <a:pt x="9257" y="22290"/>
                    <a:pt x="8933" y="22493"/>
                  </a:cubicBezTo>
                  <a:cubicBezTo>
                    <a:pt x="8445" y="22808"/>
                    <a:pt x="8039" y="23224"/>
                    <a:pt x="7745" y="23721"/>
                  </a:cubicBezTo>
                  <a:cubicBezTo>
                    <a:pt x="7156" y="24706"/>
                    <a:pt x="6781" y="25721"/>
                    <a:pt x="6953" y="26908"/>
                  </a:cubicBezTo>
                  <a:cubicBezTo>
                    <a:pt x="7136" y="28147"/>
                    <a:pt x="7248" y="29385"/>
                    <a:pt x="7380" y="30633"/>
                  </a:cubicBezTo>
                  <a:cubicBezTo>
                    <a:pt x="7440" y="31283"/>
                    <a:pt x="7501" y="31943"/>
                    <a:pt x="7512" y="32603"/>
                  </a:cubicBezTo>
                  <a:cubicBezTo>
                    <a:pt x="7522" y="33222"/>
                    <a:pt x="7562" y="33831"/>
                    <a:pt x="7826" y="34409"/>
                  </a:cubicBezTo>
                  <a:cubicBezTo>
                    <a:pt x="8192" y="35221"/>
                    <a:pt x="8516" y="36054"/>
                    <a:pt x="8770" y="36906"/>
                  </a:cubicBezTo>
                  <a:cubicBezTo>
                    <a:pt x="8811" y="37048"/>
                    <a:pt x="8872" y="37170"/>
                    <a:pt x="8943" y="37302"/>
                  </a:cubicBezTo>
                  <a:cubicBezTo>
                    <a:pt x="9877" y="39109"/>
                    <a:pt x="11348" y="40276"/>
                    <a:pt x="13246" y="40936"/>
                  </a:cubicBezTo>
                  <a:cubicBezTo>
                    <a:pt x="14200" y="41261"/>
                    <a:pt x="15104" y="41646"/>
                    <a:pt x="15906" y="42276"/>
                  </a:cubicBezTo>
                  <a:cubicBezTo>
                    <a:pt x="16494" y="42732"/>
                    <a:pt x="17164" y="43088"/>
                    <a:pt x="17783" y="43504"/>
                  </a:cubicBezTo>
                  <a:cubicBezTo>
                    <a:pt x="19012" y="44346"/>
                    <a:pt x="20189" y="45260"/>
                    <a:pt x="21458" y="46031"/>
                  </a:cubicBezTo>
                  <a:lnTo>
                    <a:pt x="21641" y="46143"/>
                  </a:lnTo>
                  <a:lnTo>
                    <a:pt x="21641" y="46539"/>
                  </a:lnTo>
                  <a:cubicBezTo>
                    <a:pt x="21559" y="46488"/>
                    <a:pt x="21468" y="46447"/>
                    <a:pt x="21387" y="46386"/>
                  </a:cubicBezTo>
                  <a:cubicBezTo>
                    <a:pt x="20189" y="45645"/>
                    <a:pt x="19032" y="44823"/>
                    <a:pt x="17834" y="44062"/>
                  </a:cubicBezTo>
                  <a:cubicBezTo>
                    <a:pt x="17093" y="43585"/>
                    <a:pt x="16302" y="43199"/>
                    <a:pt x="15571" y="42692"/>
                  </a:cubicBezTo>
                  <a:cubicBezTo>
                    <a:pt x="14850" y="42194"/>
                    <a:pt x="14038" y="41890"/>
                    <a:pt x="13175" y="41677"/>
                  </a:cubicBezTo>
                  <a:cubicBezTo>
                    <a:pt x="11511" y="41281"/>
                    <a:pt x="9927" y="40611"/>
                    <a:pt x="8486" y="39677"/>
                  </a:cubicBezTo>
                  <a:cubicBezTo>
                    <a:pt x="7501" y="39038"/>
                    <a:pt x="6781" y="38155"/>
                    <a:pt x="6192" y="37140"/>
                  </a:cubicBezTo>
                  <a:cubicBezTo>
                    <a:pt x="6101" y="36987"/>
                    <a:pt x="5999" y="36855"/>
                    <a:pt x="5867" y="36734"/>
                  </a:cubicBezTo>
                  <a:cubicBezTo>
                    <a:pt x="4761" y="35739"/>
                    <a:pt x="4345" y="34480"/>
                    <a:pt x="4548" y="33029"/>
                  </a:cubicBezTo>
                  <a:cubicBezTo>
                    <a:pt x="4639" y="32400"/>
                    <a:pt x="4873" y="31791"/>
                    <a:pt x="5045" y="31181"/>
                  </a:cubicBezTo>
                  <a:cubicBezTo>
                    <a:pt x="5147" y="30786"/>
                    <a:pt x="5268" y="30390"/>
                    <a:pt x="5360" y="29994"/>
                  </a:cubicBezTo>
                  <a:cubicBezTo>
                    <a:pt x="5431" y="29679"/>
                    <a:pt x="5461" y="29354"/>
                    <a:pt x="5532" y="29040"/>
                  </a:cubicBezTo>
                  <a:cubicBezTo>
                    <a:pt x="5705" y="28309"/>
                    <a:pt x="5756" y="27548"/>
                    <a:pt x="5674" y="26797"/>
                  </a:cubicBezTo>
                  <a:cubicBezTo>
                    <a:pt x="5482" y="25213"/>
                    <a:pt x="5948" y="23772"/>
                    <a:pt x="6710" y="22422"/>
                  </a:cubicBezTo>
                  <a:cubicBezTo>
                    <a:pt x="7197" y="21549"/>
                    <a:pt x="7897" y="20910"/>
                    <a:pt x="8892" y="20635"/>
                  </a:cubicBezTo>
                  <a:cubicBezTo>
                    <a:pt x="9207" y="20534"/>
                    <a:pt x="9501" y="20382"/>
                    <a:pt x="9765" y="20199"/>
                  </a:cubicBezTo>
                  <a:cubicBezTo>
                    <a:pt x="10445" y="19742"/>
                    <a:pt x="11196" y="19478"/>
                    <a:pt x="11947" y="19204"/>
                  </a:cubicBezTo>
                  <a:cubicBezTo>
                    <a:pt x="12942" y="18880"/>
                    <a:pt x="13896" y="18453"/>
                    <a:pt x="14799" y="17936"/>
                  </a:cubicBezTo>
                  <a:cubicBezTo>
                    <a:pt x="15549" y="17486"/>
                    <a:pt x="16333" y="17247"/>
                    <a:pt x="17156" y="17247"/>
                  </a:cubicBezTo>
                  <a:close/>
                  <a:moveTo>
                    <a:pt x="17099" y="16150"/>
                  </a:moveTo>
                  <a:cubicBezTo>
                    <a:pt x="17553" y="16150"/>
                    <a:pt x="18011" y="16221"/>
                    <a:pt x="18474" y="16352"/>
                  </a:cubicBezTo>
                  <a:cubicBezTo>
                    <a:pt x="18839" y="16454"/>
                    <a:pt x="19225" y="16484"/>
                    <a:pt x="19600" y="16555"/>
                  </a:cubicBezTo>
                  <a:cubicBezTo>
                    <a:pt x="19773" y="16575"/>
                    <a:pt x="19945" y="16616"/>
                    <a:pt x="20108" y="16677"/>
                  </a:cubicBezTo>
                  <a:cubicBezTo>
                    <a:pt x="20595" y="16880"/>
                    <a:pt x="21113" y="17032"/>
                    <a:pt x="21641" y="17113"/>
                  </a:cubicBezTo>
                  <a:lnTo>
                    <a:pt x="21651" y="17733"/>
                  </a:lnTo>
                  <a:cubicBezTo>
                    <a:pt x="21143" y="17661"/>
                    <a:pt x="20636" y="17560"/>
                    <a:pt x="20169" y="17296"/>
                  </a:cubicBezTo>
                  <a:cubicBezTo>
                    <a:pt x="20077" y="17245"/>
                    <a:pt x="19986" y="17215"/>
                    <a:pt x="19885" y="17205"/>
                  </a:cubicBezTo>
                  <a:cubicBezTo>
                    <a:pt x="19286" y="17093"/>
                    <a:pt x="18677" y="17002"/>
                    <a:pt x="18068" y="16900"/>
                  </a:cubicBezTo>
                  <a:cubicBezTo>
                    <a:pt x="17773" y="16860"/>
                    <a:pt x="17479" y="16819"/>
                    <a:pt x="17327" y="16799"/>
                  </a:cubicBezTo>
                  <a:cubicBezTo>
                    <a:pt x="16474" y="16799"/>
                    <a:pt x="15642" y="17012"/>
                    <a:pt x="14891" y="17408"/>
                  </a:cubicBezTo>
                  <a:cubicBezTo>
                    <a:pt x="14606" y="17560"/>
                    <a:pt x="14302" y="17682"/>
                    <a:pt x="13997" y="17814"/>
                  </a:cubicBezTo>
                  <a:cubicBezTo>
                    <a:pt x="12546" y="18443"/>
                    <a:pt x="10942" y="18687"/>
                    <a:pt x="9511" y="19397"/>
                  </a:cubicBezTo>
                  <a:cubicBezTo>
                    <a:pt x="9196" y="19539"/>
                    <a:pt x="8862" y="19641"/>
                    <a:pt x="8516" y="19712"/>
                  </a:cubicBezTo>
                  <a:cubicBezTo>
                    <a:pt x="7258" y="20037"/>
                    <a:pt x="6507" y="20899"/>
                    <a:pt x="5969" y="22016"/>
                  </a:cubicBezTo>
                  <a:cubicBezTo>
                    <a:pt x="5482" y="23061"/>
                    <a:pt x="5116" y="24158"/>
                    <a:pt x="4873" y="25294"/>
                  </a:cubicBezTo>
                  <a:cubicBezTo>
                    <a:pt x="4538" y="26807"/>
                    <a:pt x="4132" y="28309"/>
                    <a:pt x="3797" y="29821"/>
                  </a:cubicBezTo>
                  <a:cubicBezTo>
                    <a:pt x="3614" y="30654"/>
                    <a:pt x="3563" y="31506"/>
                    <a:pt x="3309" y="32318"/>
                  </a:cubicBezTo>
                  <a:cubicBezTo>
                    <a:pt x="3188" y="32734"/>
                    <a:pt x="3127" y="33161"/>
                    <a:pt x="3025" y="33587"/>
                  </a:cubicBezTo>
                  <a:cubicBezTo>
                    <a:pt x="2893" y="34125"/>
                    <a:pt x="2842" y="34663"/>
                    <a:pt x="3035" y="35191"/>
                  </a:cubicBezTo>
                  <a:cubicBezTo>
                    <a:pt x="3340" y="35993"/>
                    <a:pt x="3736" y="36723"/>
                    <a:pt x="4375" y="37312"/>
                  </a:cubicBezTo>
                  <a:cubicBezTo>
                    <a:pt x="4527" y="37464"/>
                    <a:pt x="4639" y="37647"/>
                    <a:pt x="4700" y="37850"/>
                  </a:cubicBezTo>
                  <a:cubicBezTo>
                    <a:pt x="4812" y="38276"/>
                    <a:pt x="5035" y="38672"/>
                    <a:pt x="5350" y="38997"/>
                  </a:cubicBezTo>
                  <a:cubicBezTo>
                    <a:pt x="5898" y="39545"/>
                    <a:pt x="6507" y="40032"/>
                    <a:pt x="7237" y="40337"/>
                  </a:cubicBezTo>
                  <a:cubicBezTo>
                    <a:pt x="7816" y="40570"/>
                    <a:pt x="8415" y="40784"/>
                    <a:pt x="9024" y="40966"/>
                  </a:cubicBezTo>
                  <a:cubicBezTo>
                    <a:pt x="10211" y="41321"/>
                    <a:pt x="11399" y="41687"/>
                    <a:pt x="12597" y="41981"/>
                  </a:cubicBezTo>
                  <a:cubicBezTo>
                    <a:pt x="13612" y="42235"/>
                    <a:pt x="14647" y="42428"/>
                    <a:pt x="15550" y="43037"/>
                  </a:cubicBezTo>
                  <a:cubicBezTo>
                    <a:pt x="16119" y="43423"/>
                    <a:pt x="16789" y="43666"/>
                    <a:pt x="17377" y="44042"/>
                  </a:cubicBezTo>
                  <a:cubicBezTo>
                    <a:pt x="18646" y="44833"/>
                    <a:pt x="19874" y="45656"/>
                    <a:pt x="21123" y="46478"/>
                  </a:cubicBezTo>
                  <a:cubicBezTo>
                    <a:pt x="21295" y="46589"/>
                    <a:pt x="21468" y="46691"/>
                    <a:pt x="21651" y="46792"/>
                  </a:cubicBezTo>
                  <a:lnTo>
                    <a:pt x="21651" y="47066"/>
                  </a:lnTo>
                  <a:cubicBezTo>
                    <a:pt x="21072" y="46762"/>
                    <a:pt x="20514" y="46427"/>
                    <a:pt x="19956" y="46092"/>
                  </a:cubicBezTo>
                  <a:cubicBezTo>
                    <a:pt x="19052" y="45534"/>
                    <a:pt x="18169" y="44935"/>
                    <a:pt x="17276" y="44367"/>
                  </a:cubicBezTo>
                  <a:cubicBezTo>
                    <a:pt x="17103" y="44265"/>
                    <a:pt x="16921" y="44184"/>
                    <a:pt x="16738" y="44113"/>
                  </a:cubicBezTo>
                  <a:cubicBezTo>
                    <a:pt x="16261" y="43879"/>
                    <a:pt x="15764" y="43676"/>
                    <a:pt x="15307" y="43392"/>
                  </a:cubicBezTo>
                  <a:cubicBezTo>
                    <a:pt x="14688" y="43027"/>
                    <a:pt x="13997" y="42793"/>
                    <a:pt x="13277" y="42702"/>
                  </a:cubicBezTo>
                  <a:cubicBezTo>
                    <a:pt x="11815" y="42479"/>
                    <a:pt x="10364" y="42235"/>
                    <a:pt x="8892" y="42144"/>
                  </a:cubicBezTo>
                  <a:cubicBezTo>
                    <a:pt x="7512" y="42062"/>
                    <a:pt x="6212" y="41728"/>
                    <a:pt x="5045" y="40936"/>
                  </a:cubicBezTo>
                  <a:cubicBezTo>
                    <a:pt x="4162" y="40347"/>
                    <a:pt x="3533" y="39444"/>
                    <a:pt x="3289" y="38408"/>
                  </a:cubicBezTo>
                  <a:cubicBezTo>
                    <a:pt x="3218" y="38175"/>
                    <a:pt x="3106" y="37952"/>
                    <a:pt x="2954" y="37759"/>
                  </a:cubicBezTo>
                  <a:cubicBezTo>
                    <a:pt x="2305" y="36876"/>
                    <a:pt x="1614" y="36023"/>
                    <a:pt x="1381" y="34917"/>
                  </a:cubicBezTo>
                  <a:cubicBezTo>
                    <a:pt x="1310" y="34602"/>
                    <a:pt x="1279" y="34277"/>
                    <a:pt x="1259" y="34095"/>
                  </a:cubicBezTo>
                  <a:cubicBezTo>
                    <a:pt x="1269" y="33343"/>
                    <a:pt x="1371" y="32755"/>
                    <a:pt x="1594" y="32186"/>
                  </a:cubicBezTo>
                  <a:cubicBezTo>
                    <a:pt x="1645" y="32075"/>
                    <a:pt x="1685" y="31953"/>
                    <a:pt x="1716" y="31831"/>
                  </a:cubicBezTo>
                  <a:cubicBezTo>
                    <a:pt x="1959" y="30542"/>
                    <a:pt x="2152" y="29233"/>
                    <a:pt x="2457" y="27954"/>
                  </a:cubicBezTo>
                  <a:cubicBezTo>
                    <a:pt x="2741" y="26736"/>
                    <a:pt x="3117" y="25528"/>
                    <a:pt x="3492" y="24330"/>
                  </a:cubicBezTo>
                  <a:cubicBezTo>
                    <a:pt x="3604" y="23995"/>
                    <a:pt x="3857" y="23691"/>
                    <a:pt x="4081" y="23406"/>
                  </a:cubicBezTo>
                  <a:cubicBezTo>
                    <a:pt x="4365" y="23031"/>
                    <a:pt x="4588" y="22615"/>
                    <a:pt x="4710" y="22168"/>
                  </a:cubicBezTo>
                  <a:cubicBezTo>
                    <a:pt x="4944" y="21376"/>
                    <a:pt x="5238" y="20615"/>
                    <a:pt x="5705" y="19935"/>
                  </a:cubicBezTo>
                  <a:cubicBezTo>
                    <a:pt x="6466" y="18829"/>
                    <a:pt x="7512" y="18199"/>
                    <a:pt x="8882" y="18199"/>
                  </a:cubicBezTo>
                  <a:cubicBezTo>
                    <a:pt x="9085" y="18189"/>
                    <a:pt x="9298" y="18159"/>
                    <a:pt x="9491" y="18108"/>
                  </a:cubicBezTo>
                  <a:cubicBezTo>
                    <a:pt x="10638" y="17844"/>
                    <a:pt x="11795" y="17601"/>
                    <a:pt x="12922" y="17296"/>
                  </a:cubicBezTo>
                  <a:cubicBezTo>
                    <a:pt x="13784" y="17093"/>
                    <a:pt x="14627" y="16829"/>
                    <a:pt x="15439" y="16494"/>
                  </a:cubicBezTo>
                  <a:cubicBezTo>
                    <a:pt x="15984" y="16258"/>
                    <a:pt x="16538" y="16150"/>
                    <a:pt x="17099" y="16150"/>
                  </a:cubicBezTo>
                  <a:close/>
                  <a:moveTo>
                    <a:pt x="17009" y="14978"/>
                  </a:moveTo>
                  <a:cubicBezTo>
                    <a:pt x="17531" y="14978"/>
                    <a:pt x="18053" y="15064"/>
                    <a:pt x="18555" y="15236"/>
                  </a:cubicBezTo>
                  <a:cubicBezTo>
                    <a:pt x="19103" y="15418"/>
                    <a:pt x="19671" y="15550"/>
                    <a:pt x="20230" y="15703"/>
                  </a:cubicBezTo>
                  <a:cubicBezTo>
                    <a:pt x="20351" y="15723"/>
                    <a:pt x="20473" y="15763"/>
                    <a:pt x="20585" y="15814"/>
                  </a:cubicBezTo>
                  <a:cubicBezTo>
                    <a:pt x="20910" y="15997"/>
                    <a:pt x="21275" y="16098"/>
                    <a:pt x="21651" y="16109"/>
                  </a:cubicBezTo>
                  <a:lnTo>
                    <a:pt x="21651" y="16667"/>
                  </a:lnTo>
                  <a:cubicBezTo>
                    <a:pt x="21113" y="16606"/>
                    <a:pt x="20585" y="16474"/>
                    <a:pt x="20077" y="16271"/>
                  </a:cubicBezTo>
                  <a:cubicBezTo>
                    <a:pt x="19468" y="16007"/>
                    <a:pt x="18778" y="15946"/>
                    <a:pt x="18118" y="15794"/>
                  </a:cubicBezTo>
                  <a:cubicBezTo>
                    <a:pt x="17788" y="15717"/>
                    <a:pt x="17452" y="15679"/>
                    <a:pt x="17117" y="15679"/>
                  </a:cubicBezTo>
                  <a:cubicBezTo>
                    <a:pt x="16566" y="15679"/>
                    <a:pt x="16017" y="15781"/>
                    <a:pt x="15500" y="15977"/>
                  </a:cubicBezTo>
                  <a:cubicBezTo>
                    <a:pt x="15246" y="16088"/>
                    <a:pt x="15002" y="16169"/>
                    <a:pt x="14738" y="16240"/>
                  </a:cubicBezTo>
                  <a:cubicBezTo>
                    <a:pt x="13317" y="16575"/>
                    <a:pt x="11896" y="16951"/>
                    <a:pt x="10435" y="17093"/>
                  </a:cubicBezTo>
                  <a:cubicBezTo>
                    <a:pt x="10027" y="17137"/>
                    <a:pt x="9619" y="17196"/>
                    <a:pt x="9207" y="17196"/>
                  </a:cubicBezTo>
                  <a:cubicBezTo>
                    <a:pt x="9045" y="17196"/>
                    <a:pt x="8883" y="17187"/>
                    <a:pt x="8719" y="17164"/>
                  </a:cubicBezTo>
                  <a:cubicBezTo>
                    <a:pt x="8543" y="17139"/>
                    <a:pt x="8370" y="17126"/>
                    <a:pt x="8202" y="17126"/>
                  </a:cubicBezTo>
                  <a:cubicBezTo>
                    <a:pt x="7221" y="17126"/>
                    <a:pt x="6388" y="17549"/>
                    <a:pt x="5695" y="18311"/>
                  </a:cubicBezTo>
                  <a:cubicBezTo>
                    <a:pt x="5116" y="18951"/>
                    <a:pt x="4761" y="19692"/>
                    <a:pt x="4456" y="20473"/>
                  </a:cubicBezTo>
                  <a:cubicBezTo>
                    <a:pt x="4385" y="20707"/>
                    <a:pt x="4264" y="20920"/>
                    <a:pt x="4111" y="21102"/>
                  </a:cubicBezTo>
                  <a:cubicBezTo>
                    <a:pt x="3411" y="21864"/>
                    <a:pt x="2883" y="22726"/>
                    <a:pt x="2436" y="23640"/>
                  </a:cubicBezTo>
                  <a:cubicBezTo>
                    <a:pt x="2376" y="23782"/>
                    <a:pt x="2335" y="23924"/>
                    <a:pt x="2315" y="24076"/>
                  </a:cubicBezTo>
                  <a:cubicBezTo>
                    <a:pt x="2132" y="25711"/>
                    <a:pt x="1685" y="27284"/>
                    <a:pt x="1158" y="28827"/>
                  </a:cubicBezTo>
                  <a:cubicBezTo>
                    <a:pt x="802" y="29882"/>
                    <a:pt x="579" y="30948"/>
                    <a:pt x="670" y="32065"/>
                  </a:cubicBezTo>
                  <a:cubicBezTo>
                    <a:pt x="670" y="32186"/>
                    <a:pt x="660" y="32298"/>
                    <a:pt x="630" y="32420"/>
                  </a:cubicBezTo>
                  <a:cubicBezTo>
                    <a:pt x="579" y="32826"/>
                    <a:pt x="518" y="33242"/>
                    <a:pt x="457" y="33648"/>
                  </a:cubicBezTo>
                  <a:cubicBezTo>
                    <a:pt x="478" y="34348"/>
                    <a:pt x="620" y="35028"/>
                    <a:pt x="884" y="35678"/>
                  </a:cubicBezTo>
                  <a:cubicBezTo>
                    <a:pt x="1239" y="36551"/>
                    <a:pt x="1838" y="37261"/>
                    <a:pt x="2365" y="38023"/>
                  </a:cubicBezTo>
                  <a:cubicBezTo>
                    <a:pt x="2477" y="38175"/>
                    <a:pt x="2558" y="38337"/>
                    <a:pt x="2609" y="38530"/>
                  </a:cubicBezTo>
                  <a:cubicBezTo>
                    <a:pt x="2964" y="40134"/>
                    <a:pt x="3847" y="41321"/>
                    <a:pt x="5339" y="42052"/>
                  </a:cubicBezTo>
                  <a:cubicBezTo>
                    <a:pt x="6324" y="42519"/>
                    <a:pt x="7390" y="42763"/>
                    <a:pt x="8476" y="42793"/>
                  </a:cubicBezTo>
                  <a:cubicBezTo>
                    <a:pt x="9501" y="42834"/>
                    <a:pt x="10536" y="42793"/>
                    <a:pt x="11551" y="42854"/>
                  </a:cubicBezTo>
                  <a:cubicBezTo>
                    <a:pt x="12465" y="42935"/>
                    <a:pt x="13368" y="43067"/>
                    <a:pt x="14272" y="43240"/>
                  </a:cubicBezTo>
                  <a:cubicBezTo>
                    <a:pt x="14556" y="43291"/>
                    <a:pt x="14830" y="43473"/>
                    <a:pt x="15104" y="43605"/>
                  </a:cubicBezTo>
                  <a:cubicBezTo>
                    <a:pt x="15835" y="43940"/>
                    <a:pt x="16586" y="44245"/>
                    <a:pt x="17286" y="44641"/>
                  </a:cubicBezTo>
                  <a:cubicBezTo>
                    <a:pt x="18189" y="45168"/>
                    <a:pt x="19062" y="45757"/>
                    <a:pt x="19935" y="46336"/>
                  </a:cubicBezTo>
                  <a:cubicBezTo>
                    <a:pt x="20483" y="46701"/>
                    <a:pt x="21062" y="47036"/>
                    <a:pt x="21651" y="47330"/>
                  </a:cubicBezTo>
                  <a:lnTo>
                    <a:pt x="21651" y="47615"/>
                  </a:lnTo>
                  <a:cubicBezTo>
                    <a:pt x="21285" y="47442"/>
                    <a:pt x="20930" y="47239"/>
                    <a:pt x="20575" y="47026"/>
                  </a:cubicBezTo>
                  <a:cubicBezTo>
                    <a:pt x="20006" y="46691"/>
                    <a:pt x="19408" y="46376"/>
                    <a:pt x="18870" y="45991"/>
                  </a:cubicBezTo>
                  <a:cubicBezTo>
                    <a:pt x="17875" y="45280"/>
                    <a:pt x="16799" y="44702"/>
                    <a:pt x="15662" y="44255"/>
                  </a:cubicBezTo>
                  <a:cubicBezTo>
                    <a:pt x="15449" y="44164"/>
                    <a:pt x="15236" y="44072"/>
                    <a:pt x="15033" y="43950"/>
                  </a:cubicBezTo>
                  <a:cubicBezTo>
                    <a:pt x="14343" y="43575"/>
                    <a:pt x="13591" y="43534"/>
                    <a:pt x="12840" y="43443"/>
                  </a:cubicBezTo>
                  <a:cubicBezTo>
                    <a:pt x="12572" y="43414"/>
                    <a:pt x="12304" y="43402"/>
                    <a:pt x="12037" y="43402"/>
                  </a:cubicBezTo>
                  <a:cubicBezTo>
                    <a:pt x="11104" y="43402"/>
                    <a:pt x="10178" y="43546"/>
                    <a:pt x="9247" y="43585"/>
                  </a:cubicBezTo>
                  <a:cubicBezTo>
                    <a:pt x="8916" y="43602"/>
                    <a:pt x="8583" y="43614"/>
                    <a:pt x="8250" y="43614"/>
                  </a:cubicBezTo>
                  <a:cubicBezTo>
                    <a:pt x="7379" y="43614"/>
                    <a:pt x="6509" y="43531"/>
                    <a:pt x="5664" y="43230"/>
                  </a:cubicBezTo>
                  <a:cubicBezTo>
                    <a:pt x="3827" y="42580"/>
                    <a:pt x="2568" y="41352"/>
                    <a:pt x="2071" y="39454"/>
                  </a:cubicBezTo>
                  <a:cubicBezTo>
                    <a:pt x="1848" y="38672"/>
                    <a:pt x="1462" y="37941"/>
                    <a:pt x="955" y="37312"/>
                  </a:cubicBezTo>
                  <a:cubicBezTo>
                    <a:pt x="711" y="36987"/>
                    <a:pt x="488" y="36642"/>
                    <a:pt x="295" y="36277"/>
                  </a:cubicBezTo>
                  <a:lnTo>
                    <a:pt x="295" y="20290"/>
                  </a:lnTo>
                  <a:cubicBezTo>
                    <a:pt x="356" y="20280"/>
                    <a:pt x="417" y="20280"/>
                    <a:pt x="478" y="20270"/>
                  </a:cubicBezTo>
                  <a:cubicBezTo>
                    <a:pt x="620" y="20250"/>
                    <a:pt x="762" y="20179"/>
                    <a:pt x="853" y="20067"/>
                  </a:cubicBezTo>
                  <a:cubicBezTo>
                    <a:pt x="1036" y="19864"/>
                    <a:pt x="1168" y="19610"/>
                    <a:pt x="1340" y="19397"/>
                  </a:cubicBezTo>
                  <a:cubicBezTo>
                    <a:pt x="1939" y="18636"/>
                    <a:pt x="2741" y="18189"/>
                    <a:pt x="3654" y="17946"/>
                  </a:cubicBezTo>
                  <a:cubicBezTo>
                    <a:pt x="4020" y="17864"/>
                    <a:pt x="4355" y="17651"/>
                    <a:pt x="4609" y="17367"/>
                  </a:cubicBezTo>
                  <a:cubicBezTo>
                    <a:pt x="5553" y="16315"/>
                    <a:pt x="6708" y="15797"/>
                    <a:pt x="8028" y="15797"/>
                  </a:cubicBezTo>
                  <a:cubicBezTo>
                    <a:pt x="8325" y="15797"/>
                    <a:pt x="8630" y="15823"/>
                    <a:pt x="8943" y="15875"/>
                  </a:cubicBezTo>
                  <a:cubicBezTo>
                    <a:pt x="9367" y="15946"/>
                    <a:pt x="9791" y="15980"/>
                    <a:pt x="10218" y="15980"/>
                  </a:cubicBezTo>
                  <a:cubicBezTo>
                    <a:pt x="10465" y="15980"/>
                    <a:pt x="10713" y="15968"/>
                    <a:pt x="10963" y="15946"/>
                  </a:cubicBezTo>
                  <a:cubicBezTo>
                    <a:pt x="12231" y="15845"/>
                    <a:pt x="13480" y="15601"/>
                    <a:pt x="14728" y="15368"/>
                  </a:cubicBezTo>
                  <a:cubicBezTo>
                    <a:pt x="15216" y="15276"/>
                    <a:pt x="15682" y="15154"/>
                    <a:pt x="16170" y="15053"/>
                  </a:cubicBezTo>
                  <a:cubicBezTo>
                    <a:pt x="16447" y="15003"/>
                    <a:pt x="16728" y="14978"/>
                    <a:pt x="17009" y="14978"/>
                  </a:cubicBezTo>
                  <a:close/>
                  <a:moveTo>
                    <a:pt x="305" y="37129"/>
                  </a:moveTo>
                  <a:cubicBezTo>
                    <a:pt x="396" y="37272"/>
                    <a:pt x="508" y="37414"/>
                    <a:pt x="609" y="37556"/>
                  </a:cubicBezTo>
                  <a:cubicBezTo>
                    <a:pt x="1056" y="38134"/>
                    <a:pt x="1472" y="38703"/>
                    <a:pt x="1564" y="39444"/>
                  </a:cubicBezTo>
                  <a:cubicBezTo>
                    <a:pt x="1594" y="39555"/>
                    <a:pt x="1624" y="39657"/>
                    <a:pt x="1665" y="39758"/>
                  </a:cubicBezTo>
                  <a:cubicBezTo>
                    <a:pt x="2244" y="41596"/>
                    <a:pt x="3360" y="42946"/>
                    <a:pt x="5177" y="43676"/>
                  </a:cubicBezTo>
                  <a:cubicBezTo>
                    <a:pt x="6025" y="44011"/>
                    <a:pt x="6893" y="44126"/>
                    <a:pt x="7774" y="44126"/>
                  </a:cubicBezTo>
                  <a:cubicBezTo>
                    <a:pt x="8148" y="44126"/>
                    <a:pt x="8524" y="44105"/>
                    <a:pt x="8902" y="44072"/>
                  </a:cubicBezTo>
                  <a:cubicBezTo>
                    <a:pt x="9988" y="43971"/>
                    <a:pt x="11074" y="43798"/>
                    <a:pt x="12160" y="43737"/>
                  </a:cubicBezTo>
                  <a:cubicBezTo>
                    <a:pt x="12325" y="43729"/>
                    <a:pt x="12490" y="43724"/>
                    <a:pt x="12655" y="43724"/>
                  </a:cubicBezTo>
                  <a:cubicBezTo>
                    <a:pt x="13483" y="43724"/>
                    <a:pt x="14303" y="43845"/>
                    <a:pt x="15073" y="44235"/>
                  </a:cubicBezTo>
                  <a:cubicBezTo>
                    <a:pt x="15591" y="44488"/>
                    <a:pt x="16149" y="44681"/>
                    <a:pt x="16677" y="44915"/>
                  </a:cubicBezTo>
                  <a:cubicBezTo>
                    <a:pt x="17032" y="45087"/>
                    <a:pt x="17388" y="45270"/>
                    <a:pt x="17733" y="45473"/>
                  </a:cubicBezTo>
                  <a:cubicBezTo>
                    <a:pt x="18778" y="46112"/>
                    <a:pt x="19814" y="46752"/>
                    <a:pt x="20859" y="47391"/>
                  </a:cubicBezTo>
                  <a:cubicBezTo>
                    <a:pt x="21113" y="47544"/>
                    <a:pt x="21387" y="47686"/>
                    <a:pt x="21651" y="47828"/>
                  </a:cubicBezTo>
                  <a:lnTo>
                    <a:pt x="21651" y="48092"/>
                  </a:lnTo>
                  <a:cubicBezTo>
                    <a:pt x="20392" y="47452"/>
                    <a:pt x="19164" y="46742"/>
                    <a:pt x="17976" y="45970"/>
                  </a:cubicBezTo>
                  <a:cubicBezTo>
                    <a:pt x="17601" y="45706"/>
                    <a:pt x="17205" y="45473"/>
                    <a:pt x="16799" y="45270"/>
                  </a:cubicBezTo>
                  <a:cubicBezTo>
                    <a:pt x="16241" y="45006"/>
                    <a:pt x="15642" y="44823"/>
                    <a:pt x="15073" y="44559"/>
                  </a:cubicBezTo>
                  <a:cubicBezTo>
                    <a:pt x="14496" y="44284"/>
                    <a:pt x="13860" y="44140"/>
                    <a:pt x="13216" y="44140"/>
                  </a:cubicBezTo>
                  <a:cubicBezTo>
                    <a:pt x="13101" y="44140"/>
                    <a:pt x="12986" y="44144"/>
                    <a:pt x="12871" y="44153"/>
                  </a:cubicBezTo>
                  <a:cubicBezTo>
                    <a:pt x="11846" y="44245"/>
                    <a:pt x="10831" y="44427"/>
                    <a:pt x="9805" y="44570"/>
                  </a:cubicBezTo>
                  <a:cubicBezTo>
                    <a:pt x="8952" y="44689"/>
                    <a:pt x="8098" y="44840"/>
                    <a:pt x="7235" y="44840"/>
                  </a:cubicBezTo>
                  <a:cubicBezTo>
                    <a:pt x="7000" y="44840"/>
                    <a:pt x="6764" y="44829"/>
                    <a:pt x="6527" y="44803"/>
                  </a:cubicBezTo>
                  <a:cubicBezTo>
                    <a:pt x="5258" y="44681"/>
                    <a:pt x="4050" y="44164"/>
                    <a:pt x="3106" y="43301"/>
                  </a:cubicBezTo>
                  <a:cubicBezTo>
                    <a:pt x="1959" y="42265"/>
                    <a:pt x="1340" y="40915"/>
                    <a:pt x="975" y="39444"/>
                  </a:cubicBezTo>
                  <a:cubicBezTo>
                    <a:pt x="843" y="38936"/>
                    <a:pt x="609" y="38469"/>
                    <a:pt x="305" y="38053"/>
                  </a:cubicBezTo>
                  <a:lnTo>
                    <a:pt x="305" y="37129"/>
                  </a:lnTo>
                  <a:close/>
                  <a:moveTo>
                    <a:pt x="305" y="38662"/>
                  </a:moveTo>
                  <a:cubicBezTo>
                    <a:pt x="406" y="38885"/>
                    <a:pt x="498" y="39109"/>
                    <a:pt x="569" y="39352"/>
                  </a:cubicBezTo>
                  <a:cubicBezTo>
                    <a:pt x="782" y="40114"/>
                    <a:pt x="1046" y="40875"/>
                    <a:pt x="1371" y="41606"/>
                  </a:cubicBezTo>
                  <a:cubicBezTo>
                    <a:pt x="2517" y="44154"/>
                    <a:pt x="4750" y="45308"/>
                    <a:pt x="7133" y="45308"/>
                  </a:cubicBezTo>
                  <a:cubicBezTo>
                    <a:pt x="7494" y="45308"/>
                    <a:pt x="7858" y="45281"/>
                    <a:pt x="8222" y="45229"/>
                  </a:cubicBezTo>
                  <a:cubicBezTo>
                    <a:pt x="9491" y="45036"/>
                    <a:pt x="10739" y="44762"/>
                    <a:pt x="11998" y="44519"/>
                  </a:cubicBezTo>
                  <a:cubicBezTo>
                    <a:pt x="12423" y="44439"/>
                    <a:pt x="12854" y="44379"/>
                    <a:pt x="13278" y="44379"/>
                  </a:cubicBezTo>
                  <a:cubicBezTo>
                    <a:pt x="13665" y="44379"/>
                    <a:pt x="14046" y="44429"/>
                    <a:pt x="14414" y="44559"/>
                  </a:cubicBezTo>
                  <a:cubicBezTo>
                    <a:pt x="15764" y="45047"/>
                    <a:pt x="17154" y="45453"/>
                    <a:pt x="18291" y="46397"/>
                  </a:cubicBezTo>
                  <a:cubicBezTo>
                    <a:pt x="18474" y="46529"/>
                    <a:pt x="18656" y="46650"/>
                    <a:pt x="18859" y="46752"/>
                  </a:cubicBezTo>
                  <a:cubicBezTo>
                    <a:pt x="19783" y="47280"/>
                    <a:pt x="20717" y="47797"/>
                    <a:pt x="21661" y="48274"/>
                  </a:cubicBezTo>
                  <a:lnTo>
                    <a:pt x="21651" y="48488"/>
                  </a:lnTo>
                  <a:cubicBezTo>
                    <a:pt x="21021" y="48173"/>
                    <a:pt x="20382" y="47848"/>
                    <a:pt x="19742" y="47533"/>
                  </a:cubicBezTo>
                  <a:cubicBezTo>
                    <a:pt x="19144" y="47239"/>
                    <a:pt x="18555" y="46894"/>
                    <a:pt x="18007" y="46508"/>
                  </a:cubicBezTo>
                  <a:cubicBezTo>
                    <a:pt x="17306" y="46011"/>
                    <a:pt x="16545" y="45625"/>
                    <a:pt x="15733" y="45351"/>
                  </a:cubicBezTo>
                  <a:cubicBezTo>
                    <a:pt x="15408" y="45239"/>
                    <a:pt x="15084" y="45128"/>
                    <a:pt x="14779" y="44996"/>
                  </a:cubicBezTo>
                  <a:cubicBezTo>
                    <a:pt x="14380" y="44823"/>
                    <a:pt x="13967" y="44755"/>
                    <a:pt x="13555" y="44755"/>
                  </a:cubicBezTo>
                  <a:cubicBezTo>
                    <a:pt x="13264" y="44755"/>
                    <a:pt x="12973" y="44789"/>
                    <a:pt x="12688" y="44844"/>
                  </a:cubicBezTo>
                  <a:cubicBezTo>
                    <a:pt x="11653" y="45026"/>
                    <a:pt x="10628" y="45280"/>
                    <a:pt x="9602" y="45524"/>
                  </a:cubicBezTo>
                  <a:cubicBezTo>
                    <a:pt x="8722" y="45728"/>
                    <a:pt x="7847" y="45908"/>
                    <a:pt x="6951" y="45908"/>
                  </a:cubicBezTo>
                  <a:cubicBezTo>
                    <a:pt x="6690" y="45908"/>
                    <a:pt x="6427" y="45893"/>
                    <a:pt x="6162" y="45859"/>
                  </a:cubicBezTo>
                  <a:cubicBezTo>
                    <a:pt x="4182" y="45605"/>
                    <a:pt x="2609" y="44661"/>
                    <a:pt x="1513" y="42986"/>
                  </a:cubicBezTo>
                  <a:cubicBezTo>
                    <a:pt x="975" y="42134"/>
                    <a:pt x="559" y="41210"/>
                    <a:pt x="305" y="40235"/>
                  </a:cubicBezTo>
                  <a:lnTo>
                    <a:pt x="305" y="38662"/>
                  </a:lnTo>
                  <a:close/>
                  <a:moveTo>
                    <a:pt x="305" y="41240"/>
                  </a:moveTo>
                  <a:cubicBezTo>
                    <a:pt x="772" y="42671"/>
                    <a:pt x="1523" y="43940"/>
                    <a:pt x="2751" y="44874"/>
                  </a:cubicBezTo>
                  <a:cubicBezTo>
                    <a:pt x="3967" y="45798"/>
                    <a:pt x="5299" y="46288"/>
                    <a:pt x="6747" y="46288"/>
                  </a:cubicBezTo>
                  <a:cubicBezTo>
                    <a:pt x="7113" y="46288"/>
                    <a:pt x="7486" y="46257"/>
                    <a:pt x="7867" y="46194"/>
                  </a:cubicBezTo>
                  <a:cubicBezTo>
                    <a:pt x="8953" y="46021"/>
                    <a:pt x="10029" y="45717"/>
                    <a:pt x="11095" y="45473"/>
                  </a:cubicBezTo>
                  <a:cubicBezTo>
                    <a:pt x="11724" y="45331"/>
                    <a:pt x="12363" y="45168"/>
                    <a:pt x="13013" y="45057"/>
                  </a:cubicBezTo>
                  <a:cubicBezTo>
                    <a:pt x="13197" y="45024"/>
                    <a:pt x="13379" y="45009"/>
                    <a:pt x="13558" y="45009"/>
                  </a:cubicBezTo>
                  <a:cubicBezTo>
                    <a:pt x="14150" y="45009"/>
                    <a:pt x="14720" y="45171"/>
                    <a:pt x="15297" y="45382"/>
                  </a:cubicBezTo>
                  <a:cubicBezTo>
                    <a:pt x="16291" y="45757"/>
                    <a:pt x="17276" y="46143"/>
                    <a:pt x="18129" y="46813"/>
                  </a:cubicBezTo>
                  <a:cubicBezTo>
                    <a:pt x="18352" y="46985"/>
                    <a:pt x="18585" y="47127"/>
                    <a:pt x="18849" y="47259"/>
                  </a:cubicBezTo>
                  <a:cubicBezTo>
                    <a:pt x="19773" y="47726"/>
                    <a:pt x="20707" y="48193"/>
                    <a:pt x="21651" y="48670"/>
                  </a:cubicBezTo>
                  <a:lnTo>
                    <a:pt x="21651" y="48954"/>
                  </a:lnTo>
                  <a:cubicBezTo>
                    <a:pt x="21316" y="48782"/>
                    <a:pt x="20981" y="48609"/>
                    <a:pt x="20636" y="48447"/>
                  </a:cubicBezTo>
                  <a:cubicBezTo>
                    <a:pt x="19590" y="47939"/>
                    <a:pt x="18514" y="47442"/>
                    <a:pt x="17570" y="46742"/>
                  </a:cubicBezTo>
                  <a:cubicBezTo>
                    <a:pt x="17103" y="46407"/>
                    <a:pt x="16596" y="46143"/>
                    <a:pt x="16048" y="45960"/>
                  </a:cubicBezTo>
                  <a:cubicBezTo>
                    <a:pt x="15682" y="45838"/>
                    <a:pt x="15307" y="45737"/>
                    <a:pt x="14941" y="45585"/>
                  </a:cubicBezTo>
                  <a:cubicBezTo>
                    <a:pt x="14557" y="45419"/>
                    <a:pt x="14170" y="45352"/>
                    <a:pt x="13780" y="45352"/>
                  </a:cubicBezTo>
                  <a:cubicBezTo>
                    <a:pt x="13429" y="45352"/>
                    <a:pt x="13075" y="45407"/>
                    <a:pt x="12719" y="45493"/>
                  </a:cubicBezTo>
                  <a:cubicBezTo>
                    <a:pt x="11399" y="45828"/>
                    <a:pt x="10090" y="46194"/>
                    <a:pt x="8770" y="46518"/>
                  </a:cubicBezTo>
                  <a:cubicBezTo>
                    <a:pt x="8090" y="46687"/>
                    <a:pt x="7398" y="46797"/>
                    <a:pt x="6704" y="46797"/>
                  </a:cubicBezTo>
                  <a:cubicBezTo>
                    <a:pt x="6310" y="46797"/>
                    <a:pt x="5915" y="46762"/>
                    <a:pt x="5522" y="46681"/>
                  </a:cubicBezTo>
                  <a:cubicBezTo>
                    <a:pt x="3431" y="46254"/>
                    <a:pt x="1848" y="45108"/>
                    <a:pt x="741" y="43291"/>
                  </a:cubicBezTo>
                  <a:cubicBezTo>
                    <a:pt x="579" y="43017"/>
                    <a:pt x="427" y="42743"/>
                    <a:pt x="305" y="42458"/>
                  </a:cubicBezTo>
                  <a:lnTo>
                    <a:pt x="305" y="41240"/>
                  </a:lnTo>
                  <a:close/>
                  <a:moveTo>
                    <a:pt x="305" y="43138"/>
                  </a:moveTo>
                  <a:cubicBezTo>
                    <a:pt x="1556" y="45463"/>
                    <a:pt x="3898" y="47112"/>
                    <a:pt x="6651" y="47112"/>
                  </a:cubicBezTo>
                  <a:cubicBezTo>
                    <a:pt x="7204" y="47112"/>
                    <a:pt x="7773" y="47045"/>
                    <a:pt x="8354" y="46904"/>
                  </a:cubicBezTo>
                  <a:cubicBezTo>
                    <a:pt x="9491" y="46630"/>
                    <a:pt x="10617" y="46315"/>
                    <a:pt x="11744" y="46021"/>
                  </a:cubicBezTo>
                  <a:cubicBezTo>
                    <a:pt x="12252" y="45889"/>
                    <a:pt x="12759" y="45757"/>
                    <a:pt x="13267" y="45645"/>
                  </a:cubicBezTo>
                  <a:cubicBezTo>
                    <a:pt x="13438" y="45609"/>
                    <a:pt x="13605" y="45593"/>
                    <a:pt x="13771" y="45593"/>
                  </a:cubicBezTo>
                  <a:cubicBezTo>
                    <a:pt x="14254" y="45593"/>
                    <a:pt x="14719" y="45728"/>
                    <a:pt x="15195" y="45879"/>
                  </a:cubicBezTo>
                  <a:cubicBezTo>
                    <a:pt x="16109" y="46173"/>
                    <a:pt x="17012" y="46498"/>
                    <a:pt x="17783" y="47097"/>
                  </a:cubicBezTo>
                  <a:cubicBezTo>
                    <a:pt x="18068" y="47310"/>
                    <a:pt x="18382" y="47493"/>
                    <a:pt x="18697" y="47655"/>
                  </a:cubicBezTo>
                  <a:cubicBezTo>
                    <a:pt x="19682" y="48163"/>
                    <a:pt x="20666" y="48660"/>
                    <a:pt x="21651" y="49157"/>
                  </a:cubicBezTo>
                  <a:lnTo>
                    <a:pt x="21651" y="49381"/>
                  </a:lnTo>
                  <a:cubicBezTo>
                    <a:pt x="21255" y="49168"/>
                    <a:pt x="20849" y="48965"/>
                    <a:pt x="20443" y="48762"/>
                  </a:cubicBezTo>
                  <a:cubicBezTo>
                    <a:pt x="19448" y="48285"/>
                    <a:pt x="18423" y="47879"/>
                    <a:pt x="17520" y="47229"/>
                  </a:cubicBezTo>
                  <a:cubicBezTo>
                    <a:pt x="16941" y="46813"/>
                    <a:pt x="16291" y="46559"/>
                    <a:pt x="15622" y="46315"/>
                  </a:cubicBezTo>
                  <a:cubicBezTo>
                    <a:pt x="15066" y="46101"/>
                    <a:pt x="14478" y="45994"/>
                    <a:pt x="13890" y="45994"/>
                  </a:cubicBezTo>
                  <a:cubicBezTo>
                    <a:pt x="13392" y="45994"/>
                    <a:pt x="12893" y="46071"/>
                    <a:pt x="12414" y="46224"/>
                  </a:cubicBezTo>
                  <a:cubicBezTo>
                    <a:pt x="10820" y="46701"/>
                    <a:pt x="9237" y="47219"/>
                    <a:pt x="7583" y="47483"/>
                  </a:cubicBezTo>
                  <a:cubicBezTo>
                    <a:pt x="7161" y="47548"/>
                    <a:pt x="6737" y="47596"/>
                    <a:pt x="6312" y="47596"/>
                  </a:cubicBezTo>
                  <a:cubicBezTo>
                    <a:pt x="5950" y="47596"/>
                    <a:pt x="5588" y="47561"/>
                    <a:pt x="5228" y="47472"/>
                  </a:cubicBezTo>
                  <a:cubicBezTo>
                    <a:pt x="3177" y="46995"/>
                    <a:pt x="1411" y="45717"/>
                    <a:pt x="305" y="43930"/>
                  </a:cubicBezTo>
                  <a:lnTo>
                    <a:pt x="305" y="43138"/>
                  </a:lnTo>
                  <a:close/>
                  <a:moveTo>
                    <a:pt x="305" y="49157"/>
                  </a:moveTo>
                  <a:cubicBezTo>
                    <a:pt x="467" y="49340"/>
                    <a:pt x="640" y="49513"/>
                    <a:pt x="812" y="49675"/>
                  </a:cubicBezTo>
                  <a:lnTo>
                    <a:pt x="305" y="49675"/>
                  </a:lnTo>
                  <a:lnTo>
                    <a:pt x="305" y="49157"/>
                  </a:lnTo>
                  <a:close/>
                  <a:moveTo>
                    <a:pt x="305" y="47980"/>
                  </a:moveTo>
                  <a:cubicBezTo>
                    <a:pt x="812" y="48609"/>
                    <a:pt x="1401" y="49157"/>
                    <a:pt x="2061" y="49624"/>
                  </a:cubicBezTo>
                  <a:lnTo>
                    <a:pt x="2132" y="49675"/>
                  </a:lnTo>
                  <a:lnTo>
                    <a:pt x="1279" y="49675"/>
                  </a:lnTo>
                  <a:cubicBezTo>
                    <a:pt x="924" y="49381"/>
                    <a:pt x="599" y="49056"/>
                    <a:pt x="295" y="48711"/>
                  </a:cubicBezTo>
                  <a:lnTo>
                    <a:pt x="305" y="48711"/>
                  </a:lnTo>
                  <a:lnTo>
                    <a:pt x="305" y="47980"/>
                  </a:lnTo>
                  <a:close/>
                  <a:moveTo>
                    <a:pt x="14258" y="47229"/>
                  </a:moveTo>
                  <a:cubicBezTo>
                    <a:pt x="14347" y="47229"/>
                    <a:pt x="14436" y="47238"/>
                    <a:pt x="14525" y="47259"/>
                  </a:cubicBezTo>
                  <a:cubicBezTo>
                    <a:pt x="15358" y="47442"/>
                    <a:pt x="16190" y="47615"/>
                    <a:pt x="16951" y="48041"/>
                  </a:cubicBezTo>
                  <a:cubicBezTo>
                    <a:pt x="17621" y="48416"/>
                    <a:pt x="18311" y="48772"/>
                    <a:pt x="19022" y="49076"/>
                  </a:cubicBezTo>
                  <a:cubicBezTo>
                    <a:pt x="19479" y="49269"/>
                    <a:pt x="19945" y="49462"/>
                    <a:pt x="20392" y="49665"/>
                  </a:cubicBezTo>
                  <a:lnTo>
                    <a:pt x="19945" y="49665"/>
                  </a:lnTo>
                  <a:cubicBezTo>
                    <a:pt x="19073" y="49269"/>
                    <a:pt x="18169" y="48904"/>
                    <a:pt x="17306" y="48477"/>
                  </a:cubicBezTo>
                  <a:lnTo>
                    <a:pt x="17306" y="48488"/>
                  </a:lnTo>
                  <a:cubicBezTo>
                    <a:pt x="16718" y="48193"/>
                    <a:pt x="16099" y="47950"/>
                    <a:pt x="15459" y="47767"/>
                  </a:cubicBezTo>
                  <a:cubicBezTo>
                    <a:pt x="15122" y="47671"/>
                    <a:pt x="14790" y="47615"/>
                    <a:pt x="14460" y="47615"/>
                  </a:cubicBezTo>
                  <a:cubicBezTo>
                    <a:pt x="14094" y="47615"/>
                    <a:pt x="13731" y="47683"/>
                    <a:pt x="13368" y="47838"/>
                  </a:cubicBezTo>
                  <a:cubicBezTo>
                    <a:pt x="13145" y="47929"/>
                    <a:pt x="12922" y="48010"/>
                    <a:pt x="12688" y="48092"/>
                  </a:cubicBezTo>
                  <a:cubicBezTo>
                    <a:pt x="11247" y="48619"/>
                    <a:pt x="9795" y="49157"/>
                    <a:pt x="8354" y="49675"/>
                  </a:cubicBezTo>
                  <a:lnTo>
                    <a:pt x="6933" y="49675"/>
                  </a:lnTo>
                  <a:cubicBezTo>
                    <a:pt x="7400" y="49574"/>
                    <a:pt x="7857" y="49431"/>
                    <a:pt x="8303" y="49269"/>
                  </a:cubicBezTo>
                  <a:cubicBezTo>
                    <a:pt x="9917" y="48711"/>
                    <a:pt x="11521" y="48102"/>
                    <a:pt x="13125" y="47533"/>
                  </a:cubicBezTo>
                  <a:cubicBezTo>
                    <a:pt x="13496" y="47401"/>
                    <a:pt x="13874" y="47229"/>
                    <a:pt x="14258" y="47229"/>
                  </a:cubicBezTo>
                  <a:close/>
                  <a:moveTo>
                    <a:pt x="15540" y="49431"/>
                  </a:moveTo>
                  <a:cubicBezTo>
                    <a:pt x="15925" y="49431"/>
                    <a:pt x="16313" y="49492"/>
                    <a:pt x="16697" y="49645"/>
                  </a:cubicBezTo>
                  <a:lnTo>
                    <a:pt x="16779" y="49675"/>
                  </a:lnTo>
                  <a:lnTo>
                    <a:pt x="14069" y="49675"/>
                  </a:lnTo>
                  <a:cubicBezTo>
                    <a:pt x="14302" y="49594"/>
                    <a:pt x="14535" y="49543"/>
                    <a:pt x="14779" y="49503"/>
                  </a:cubicBezTo>
                  <a:cubicBezTo>
                    <a:pt x="15030" y="49458"/>
                    <a:pt x="15284" y="49431"/>
                    <a:pt x="15540" y="49431"/>
                  </a:cubicBezTo>
                  <a:close/>
                  <a:moveTo>
                    <a:pt x="15135" y="48927"/>
                  </a:moveTo>
                  <a:cubicBezTo>
                    <a:pt x="15282" y="48927"/>
                    <a:pt x="15431" y="48936"/>
                    <a:pt x="15581" y="48954"/>
                  </a:cubicBezTo>
                  <a:cubicBezTo>
                    <a:pt x="15896" y="48985"/>
                    <a:pt x="16210" y="49056"/>
                    <a:pt x="16525" y="49157"/>
                  </a:cubicBezTo>
                  <a:cubicBezTo>
                    <a:pt x="16951" y="49330"/>
                    <a:pt x="17388" y="49503"/>
                    <a:pt x="17814" y="49675"/>
                  </a:cubicBezTo>
                  <a:lnTo>
                    <a:pt x="17185" y="49675"/>
                  </a:lnTo>
                  <a:lnTo>
                    <a:pt x="16515" y="49411"/>
                  </a:lnTo>
                  <a:cubicBezTo>
                    <a:pt x="16131" y="49263"/>
                    <a:pt x="15729" y="49189"/>
                    <a:pt x="15327" y="49189"/>
                  </a:cubicBezTo>
                  <a:cubicBezTo>
                    <a:pt x="14932" y="49189"/>
                    <a:pt x="14537" y="49260"/>
                    <a:pt x="14160" y="49401"/>
                  </a:cubicBezTo>
                  <a:cubicBezTo>
                    <a:pt x="13937" y="49492"/>
                    <a:pt x="13713" y="49584"/>
                    <a:pt x="13490" y="49675"/>
                  </a:cubicBezTo>
                  <a:lnTo>
                    <a:pt x="12627" y="49675"/>
                  </a:lnTo>
                  <a:lnTo>
                    <a:pt x="13003" y="49492"/>
                  </a:lnTo>
                  <a:cubicBezTo>
                    <a:pt x="13681" y="49153"/>
                    <a:pt x="14388" y="48927"/>
                    <a:pt x="15135" y="48927"/>
                  </a:cubicBezTo>
                  <a:close/>
                  <a:moveTo>
                    <a:pt x="14448" y="47848"/>
                  </a:moveTo>
                  <a:cubicBezTo>
                    <a:pt x="14460" y="47848"/>
                    <a:pt x="14473" y="47848"/>
                    <a:pt x="14485" y="47848"/>
                  </a:cubicBezTo>
                  <a:cubicBezTo>
                    <a:pt x="15398" y="47868"/>
                    <a:pt x="16281" y="48112"/>
                    <a:pt x="17073" y="48548"/>
                  </a:cubicBezTo>
                  <a:cubicBezTo>
                    <a:pt x="17449" y="48762"/>
                    <a:pt x="17824" y="48944"/>
                    <a:pt x="18220" y="49117"/>
                  </a:cubicBezTo>
                  <a:cubicBezTo>
                    <a:pt x="18646" y="49310"/>
                    <a:pt x="19073" y="49492"/>
                    <a:pt x="19499" y="49675"/>
                  </a:cubicBezTo>
                  <a:lnTo>
                    <a:pt x="19113" y="49675"/>
                  </a:lnTo>
                  <a:cubicBezTo>
                    <a:pt x="18392" y="49360"/>
                    <a:pt x="17662" y="49046"/>
                    <a:pt x="16931" y="48731"/>
                  </a:cubicBezTo>
                  <a:lnTo>
                    <a:pt x="16931" y="48731"/>
                  </a:lnTo>
                  <a:lnTo>
                    <a:pt x="16941" y="48741"/>
                  </a:lnTo>
                  <a:cubicBezTo>
                    <a:pt x="16576" y="48579"/>
                    <a:pt x="16200" y="48447"/>
                    <a:pt x="15825" y="48335"/>
                  </a:cubicBezTo>
                  <a:cubicBezTo>
                    <a:pt x="15454" y="48229"/>
                    <a:pt x="15083" y="48171"/>
                    <a:pt x="14715" y="48171"/>
                  </a:cubicBezTo>
                  <a:cubicBezTo>
                    <a:pt x="14236" y="48171"/>
                    <a:pt x="13762" y="48269"/>
                    <a:pt x="13297" y="48488"/>
                  </a:cubicBezTo>
                  <a:cubicBezTo>
                    <a:pt x="13054" y="48599"/>
                    <a:pt x="12810" y="48680"/>
                    <a:pt x="12566" y="48792"/>
                  </a:cubicBezTo>
                  <a:cubicBezTo>
                    <a:pt x="11886" y="49086"/>
                    <a:pt x="11216" y="49391"/>
                    <a:pt x="10546" y="49675"/>
                  </a:cubicBezTo>
                  <a:lnTo>
                    <a:pt x="9399" y="49675"/>
                  </a:lnTo>
                  <a:cubicBezTo>
                    <a:pt x="10689" y="49188"/>
                    <a:pt x="11957" y="48640"/>
                    <a:pt x="13246" y="48153"/>
                  </a:cubicBezTo>
                  <a:cubicBezTo>
                    <a:pt x="13630" y="48005"/>
                    <a:pt x="14053" y="47848"/>
                    <a:pt x="14448" y="47848"/>
                  </a:cubicBezTo>
                  <a:close/>
                  <a:moveTo>
                    <a:pt x="295" y="44427"/>
                  </a:moveTo>
                  <a:cubicBezTo>
                    <a:pt x="894" y="45280"/>
                    <a:pt x="1635" y="46031"/>
                    <a:pt x="2497" y="46620"/>
                  </a:cubicBezTo>
                  <a:cubicBezTo>
                    <a:pt x="3712" y="47476"/>
                    <a:pt x="4980" y="47974"/>
                    <a:pt x="6345" y="47974"/>
                  </a:cubicBezTo>
                  <a:cubicBezTo>
                    <a:pt x="6954" y="47974"/>
                    <a:pt x="7581" y="47875"/>
                    <a:pt x="8232" y="47665"/>
                  </a:cubicBezTo>
                  <a:cubicBezTo>
                    <a:pt x="9694" y="47198"/>
                    <a:pt x="11186" y="46833"/>
                    <a:pt x="12668" y="46427"/>
                  </a:cubicBezTo>
                  <a:cubicBezTo>
                    <a:pt x="13130" y="46295"/>
                    <a:pt x="13588" y="46176"/>
                    <a:pt x="14062" y="46176"/>
                  </a:cubicBezTo>
                  <a:cubicBezTo>
                    <a:pt x="14316" y="46176"/>
                    <a:pt x="14574" y="46210"/>
                    <a:pt x="14840" y="46295"/>
                  </a:cubicBezTo>
                  <a:cubicBezTo>
                    <a:pt x="15794" y="46600"/>
                    <a:pt x="16738" y="46894"/>
                    <a:pt x="17591" y="47472"/>
                  </a:cubicBezTo>
                  <a:cubicBezTo>
                    <a:pt x="18139" y="47838"/>
                    <a:pt x="18717" y="48153"/>
                    <a:pt x="19316" y="48416"/>
                  </a:cubicBezTo>
                  <a:cubicBezTo>
                    <a:pt x="20108" y="48772"/>
                    <a:pt x="20879" y="49147"/>
                    <a:pt x="21641" y="49533"/>
                  </a:cubicBezTo>
                  <a:lnTo>
                    <a:pt x="21651" y="49675"/>
                  </a:lnTo>
                  <a:lnTo>
                    <a:pt x="21377" y="49675"/>
                  </a:lnTo>
                  <a:cubicBezTo>
                    <a:pt x="20910" y="49431"/>
                    <a:pt x="20433" y="49178"/>
                    <a:pt x="19956" y="48934"/>
                  </a:cubicBezTo>
                  <a:cubicBezTo>
                    <a:pt x="19164" y="48538"/>
                    <a:pt x="18332" y="48203"/>
                    <a:pt x="17580" y="47736"/>
                  </a:cubicBezTo>
                  <a:cubicBezTo>
                    <a:pt x="16687" y="47209"/>
                    <a:pt x="15723" y="46813"/>
                    <a:pt x="14718" y="46559"/>
                  </a:cubicBezTo>
                  <a:cubicBezTo>
                    <a:pt x="14541" y="46508"/>
                    <a:pt x="14355" y="46482"/>
                    <a:pt x="14169" y="46482"/>
                  </a:cubicBezTo>
                  <a:cubicBezTo>
                    <a:pt x="14025" y="46482"/>
                    <a:pt x="13881" y="46497"/>
                    <a:pt x="13744" y="46529"/>
                  </a:cubicBezTo>
                  <a:cubicBezTo>
                    <a:pt x="12698" y="46813"/>
                    <a:pt x="11663" y="47087"/>
                    <a:pt x="10628" y="47391"/>
                  </a:cubicBezTo>
                  <a:cubicBezTo>
                    <a:pt x="9542" y="47706"/>
                    <a:pt x="8476" y="48071"/>
                    <a:pt x="7390" y="48366"/>
                  </a:cubicBezTo>
                  <a:cubicBezTo>
                    <a:pt x="6936" y="48501"/>
                    <a:pt x="6470" y="48567"/>
                    <a:pt x="6007" y="48567"/>
                  </a:cubicBezTo>
                  <a:cubicBezTo>
                    <a:pt x="5113" y="48567"/>
                    <a:pt x="4227" y="48319"/>
                    <a:pt x="3451" y="47838"/>
                  </a:cubicBezTo>
                  <a:cubicBezTo>
                    <a:pt x="2233" y="47127"/>
                    <a:pt x="1168" y="46194"/>
                    <a:pt x="295" y="45087"/>
                  </a:cubicBezTo>
                  <a:lnTo>
                    <a:pt x="295" y="44427"/>
                  </a:lnTo>
                  <a:close/>
                  <a:moveTo>
                    <a:pt x="305" y="46579"/>
                  </a:moveTo>
                  <a:cubicBezTo>
                    <a:pt x="538" y="46884"/>
                    <a:pt x="762" y="47178"/>
                    <a:pt x="995" y="47472"/>
                  </a:cubicBezTo>
                  <a:cubicBezTo>
                    <a:pt x="1675" y="48315"/>
                    <a:pt x="2548" y="48995"/>
                    <a:pt x="3543" y="49442"/>
                  </a:cubicBezTo>
                  <a:cubicBezTo>
                    <a:pt x="3746" y="49533"/>
                    <a:pt x="3949" y="49614"/>
                    <a:pt x="4152" y="49685"/>
                  </a:cubicBezTo>
                  <a:lnTo>
                    <a:pt x="2802" y="49685"/>
                  </a:lnTo>
                  <a:cubicBezTo>
                    <a:pt x="2112" y="49279"/>
                    <a:pt x="1482" y="48772"/>
                    <a:pt x="944" y="48173"/>
                  </a:cubicBezTo>
                  <a:lnTo>
                    <a:pt x="944" y="48173"/>
                  </a:lnTo>
                  <a:lnTo>
                    <a:pt x="955" y="48183"/>
                  </a:lnTo>
                  <a:cubicBezTo>
                    <a:pt x="721" y="47939"/>
                    <a:pt x="508" y="47675"/>
                    <a:pt x="305" y="47422"/>
                  </a:cubicBezTo>
                  <a:lnTo>
                    <a:pt x="305" y="46579"/>
                  </a:lnTo>
                  <a:close/>
                  <a:moveTo>
                    <a:pt x="14880" y="48397"/>
                  </a:moveTo>
                  <a:cubicBezTo>
                    <a:pt x="15554" y="48397"/>
                    <a:pt x="16222" y="48572"/>
                    <a:pt x="16890" y="48883"/>
                  </a:cubicBezTo>
                  <a:cubicBezTo>
                    <a:pt x="17347" y="49097"/>
                    <a:pt x="17804" y="49310"/>
                    <a:pt x="18271" y="49513"/>
                  </a:cubicBezTo>
                  <a:lnTo>
                    <a:pt x="18646" y="49685"/>
                  </a:lnTo>
                  <a:lnTo>
                    <a:pt x="18169" y="49685"/>
                  </a:lnTo>
                  <a:lnTo>
                    <a:pt x="17377" y="49350"/>
                  </a:lnTo>
                  <a:cubicBezTo>
                    <a:pt x="16850" y="49127"/>
                    <a:pt x="16352" y="48843"/>
                    <a:pt x="15774" y="48772"/>
                  </a:cubicBezTo>
                  <a:cubicBezTo>
                    <a:pt x="15469" y="48743"/>
                    <a:pt x="15164" y="48708"/>
                    <a:pt x="14862" y="48708"/>
                  </a:cubicBezTo>
                  <a:cubicBezTo>
                    <a:pt x="14521" y="48708"/>
                    <a:pt x="14184" y="48753"/>
                    <a:pt x="13855" y="48904"/>
                  </a:cubicBezTo>
                  <a:lnTo>
                    <a:pt x="12120" y="49675"/>
                  </a:lnTo>
                  <a:lnTo>
                    <a:pt x="11226" y="49675"/>
                  </a:lnTo>
                  <a:cubicBezTo>
                    <a:pt x="11886" y="49381"/>
                    <a:pt x="12546" y="49076"/>
                    <a:pt x="13206" y="48772"/>
                  </a:cubicBezTo>
                  <a:cubicBezTo>
                    <a:pt x="13769" y="48515"/>
                    <a:pt x="14327" y="48397"/>
                    <a:pt x="14880" y="48397"/>
                  </a:cubicBezTo>
                  <a:close/>
                  <a:moveTo>
                    <a:pt x="305" y="45544"/>
                  </a:moveTo>
                  <a:cubicBezTo>
                    <a:pt x="620" y="45940"/>
                    <a:pt x="955" y="46315"/>
                    <a:pt x="1330" y="46660"/>
                  </a:cubicBezTo>
                  <a:cubicBezTo>
                    <a:pt x="2051" y="47330"/>
                    <a:pt x="2751" y="48021"/>
                    <a:pt x="3665" y="48437"/>
                  </a:cubicBezTo>
                  <a:cubicBezTo>
                    <a:pt x="4310" y="48736"/>
                    <a:pt x="4981" y="48949"/>
                    <a:pt x="5693" y="48949"/>
                  </a:cubicBezTo>
                  <a:cubicBezTo>
                    <a:pt x="5754" y="48949"/>
                    <a:pt x="5816" y="48947"/>
                    <a:pt x="5877" y="48944"/>
                  </a:cubicBezTo>
                  <a:cubicBezTo>
                    <a:pt x="6720" y="48904"/>
                    <a:pt x="7542" y="48741"/>
                    <a:pt x="8334" y="48477"/>
                  </a:cubicBezTo>
                  <a:cubicBezTo>
                    <a:pt x="9836" y="47990"/>
                    <a:pt x="11338" y="47462"/>
                    <a:pt x="12851" y="46995"/>
                  </a:cubicBezTo>
                  <a:cubicBezTo>
                    <a:pt x="13268" y="46867"/>
                    <a:pt x="13729" y="46725"/>
                    <a:pt x="14161" y="46725"/>
                  </a:cubicBezTo>
                  <a:cubicBezTo>
                    <a:pt x="14243" y="46725"/>
                    <a:pt x="14324" y="46730"/>
                    <a:pt x="14403" y="46742"/>
                  </a:cubicBezTo>
                  <a:cubicBezTo>
                    <a:pt x="15307" y="46863"/>
                    <a:pt x="16180" y="47158"/>
                    <a:pt x="16982" y="47594"/>
                  </a:cubicBezTo>
                  <a:cubicBezTo>
                    <a:pt x="17692" y="47980"/>
                    <a:pt x="18382" y="48427"/>
                    <a:pt x="19113" y="48741"/>
                  </a:cubicBezTo>
                  <a:cubicBezTo>
                    <a:pt x="19814" y="49036"/>
                    <a:pt x="20494" y="49350"/>
                    <a:pt x="21174" y="49685"/>
                  </a:cubicBezTo>
                  <a:lnTo>
                    <a:pt x="20717" y="49685"/>
                  </a:lnTo>
                  <a:cubicBezTo>
                    <a:pt x="20605" y="49624"/>
                    <a:pt x="20504" y="49563"/>
                    <a:pt x="20392" y="49513"/>
                  </a:cubicBezTo>
                  <a:lnTo>
                    <a:pt x="20402" y="49513"/>
                  </a:lnTo>
                  <a:cubicBezTo>
                    <a:pt x="19509" y="49066"/>
                    <a:pt x="18555" y="48741"/>
                    <a:pt x="17682" y="48244"/>
                  </a:cubicBezTo>
                  <a:cubicBezTo>
                    <a:pt x="16809" y="47747"/>
                    <a:pt x="15865" y="47371"/>
                    <a:pt x="14881" y="47117"/>
                  </a:cubicBezTo>
                  <a:cubicBezTo>
                    <a:pt x="14695" y="47074"/>
                    <a:pt x="14485" y="47027"/>
                    <a:pt x="14291" y="47027"/>
                  </a:cubicBezTo>
                  <a:cubicBezTo>
                    <a:pt x="14210" y="47027"/>
                    <a:pt x="14131" y="47035"/>
                    <a:pt x="14058" y="47056"/>
                  </a:cubicBezTo>
                  <a:cubicBezTo>
                    <a:pt x="13145" y="47300"/>
                    <a:pt x="12242" y="47594"/>
                    <a:pt x="11348" y="47889"/>
                  </a:cubicBezTo>
                  <a:cubicBezTo>
                    <a:pt x="9937" y="48345"/>
                    <a:pt x="8557" y="48843"/>
                    <a:pt x="7136" y="49279"/>
                  </a:cubicBezTo>
                  <a:cubicBezTo>
                    <a:pt x="6643" y="49437"/>
                    <a:pt x="6137" y="49514"/>
                    <a:pt x="5634" y="49514"/>
                  </a:cubicBezTo>
                  <a:cubicBezTo>
                    <a:pt x="4459" y="49514"/>
                    <a:pt x="3306" y="49094"/>
                    <a:pt x="2396" y="48305"/>
                  </a:cubicBezTo>
                  <a:cubicBezTo>
                    <a:pt x="1807" y="47797"/>
                    <a:pt x="1259" y="47249"/>
                    <a:pt x="752" y="46671"/>
                  </a:cubicBezTo>
                  <a:cubicBezTo>
                    <a:pt x="599" y="46498"/>
                    <a:pt x="447" y="46326"/>
                    <a:pt x="305" y="46163"/>
                  </a:cubicBezTo>
                  <a:lnTo>
                    <a:pt x="305" y="45544"/>
                  </a:lnTo>
                  <a:close/>
                  <a:moveTo>
                    <a:pt x="10892" y="0"/>
                  </a:moveTo>
                  <a:cubicBezTo>
                    <a:pt x="4883" y="10"/>
                    <a:pt x="11" y="4882"/>
                    <a:pt x="0" y="10901"/>
                  </a:cubicBezTo>
                  <a:lnTo>
                    <a:pt x="0" y="49980"/>
                  </a:lnTo>
                  <a:lnTo>
                    <a:pt x="21945" y="49980"/>
                  </a:lnTo>
                  <a:lnTo>
                    <a:pt x="21945" y="11064"/>
                  </a:lnTo>
                  <a:cubicBezTo>
                    <a:pt x="21945" y="4953"/>
                    <a:pt x="16992" y="10"/>
                    <a:pt x="10892" y="0"/>
                  </a:cubicBezTo>
                  <a:close/>
                </a:path>
              </a:pathLst>
            </a:custGeom>
            <a:gradFill>
              <a:gsLst>
                <a:gs pos="0">
                  <a:schemeClr val="accent6"/>
                </a:gs>
                <a:gs pos="26000">
                  <a:schemeClr val="accent5"/>
                </a:gs>
                <a:gs pos="48000">
                  <a:schemeClr val="accent4"/>
                </a:gs>
                <a:gs pos="7800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67"/>
          <p:cNvSpPr/>
          <p:nvPr/>
        </p:nvSpPr>
        <p:spPr>
          <a:xfrm>
            <a:off x="664525" y="3843225"/>
            <a:ext cx="4408200" cy="52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799" name="Shape 799"/>
        <p:cNvGrpSpPr/>
        <p:nvPr/>
      </p:nvGrpSpPr>
      <p:grpSpPr>
        <a:xfrm>
          <a:off x="0" y="0"/>
          <a:ext cx="0" cy="0"/>
          <a:chOff x="0" y="0"/>
          <a:chExt cx="0" cy="0"/>
        </a:xfrm>
      </p:grpSpPr>
      <p:sp>
        <p:nvSpPr>
          <p:cNvPr id="800" name="Google Shape;800;p68"/>
          <p:cNvSpPr txBox="1"/>
          <p:nvPr>
            <p:ph type="title"/>
          </p:nvPr>
        </p:nvSpPr>
        <p:spPr>
          <a:xfrm>
            <a:off x="720000" y="228541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grpSp>
        <p:nvGrpSpPr>
          <p:cNvPr id="801" name="Google Shape;801;p68"/>
          <p:cNvGrpSpPr/>
          <p:nvPr/>
        </p:nvGrpSpPr>
        <p:grpSpPr>
          <a:xfrm>
            <a:off x="8150314" y="1272102"/>
            <a:ext cx="557151" cy="362252"/>
            <a:chOff x="792864" y="4408427"/>
            <a:chExt cx="557151" cy="362252"/>
          </a:xfrm>
        </p:grpSpPr>
        <p:sp>
          <p:nvSpPr>
            <p:cNvPr id="802" name="Google Shape;802;p68"/>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58000">
                  <a:schemeClr val="accent1"/>
                </a:gs>
                <a:gs pos="84000">
                  <a:schemeClr val="lt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8"/>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58000">
                  <a:schemeClr val="accent1"/>
                </a:gs>
                <a:gs pos="84000">
                  <a:schemeClr val="lt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Discover - Tape Map </a:t>
            </a:r>
            <a:endParaRPr/>
          </a:p>
        </p:txBody>
      </p:sp>
      <p:pic>
        <p:nvPicPr>
          <p:cNvPr id="809" name="Google Shape;809;p69"/>
          <p:cNvPicPr preferRelativeResize="0"/>
          <p:nvPr/>
        </p:nvPicPr>
        <p:blipFill>
          <a:blip r:embed="rId3">
            <a:alphaModFix/>
          </a:blip>
          <a:stretch>
            <a:fillRect/>
          </a:stretch>
        </p:blipFill>
        <p:spPr>
          <a:xfrm>
            <a:off x="6494975" y="376575"/>
            <a:ext cx="1961275" cy="4251925"/>
          </a:xfrm>
          <a:prstGeom prst="rect">
            <a:avLst/>
          </a:prstGeom>
          <a:noFill/>
          <a:ln>
            <a:noFill/>
          </a:ln>
        </p:spPr>
      </p:pic>
      <p:sp>
        <p:nvSpPr>
          <p:cNvPr id="810" name="Google Shape;810;p69"/>
          <p:cNvSpPr txBox="1"/>
          <p:nvPr>
            <p:ph idx="1" type="body"/>
          </p:nvPr>
        </p:nvSpPr>
        <p:spPr>
          <a:xfrm>
            <a:off x="6494975" y="4568875"/>
            <a:ext cx="1634400" cy="62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dk1"/>
                </a:solidFill>
                <a:latin typeface="Proxima Nova"/>
                <a:ea typeface="Proxima Nova"/>
                <a:cs typeface="Proxima Nova"/>
                <a:sym typeface="Proxima Nova"/>
              </a:rPr>
              <a:t>V2.5 (NEW!): </a:t>
            </a:r>
            <a:endParaRPr/>
          </a:p>
        </p:txBody>
      </p:sp>
      <p:sp>
        <p:nvSpPr>
          <p:cNvPr id="811" name="Google Shape;811;p69"/>
          <p:cNvSpPr txBox="1"/>
          <p:nvPr>
            <p:ph idx="1" type="body"/>
          </p:nvPr>
        </p:nvSpPr>
        <p:spPr>
          <a:xfrm>
            <a:off x="311700" y="1152475"/>
            <a:ext cx="5768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sz="1400" strike="sngStrike">
                <a:solidFill>
                  <a:schemeClr val="dk1"/>
                </a:solidFill>
                <a:latin typeface="Proxima Nova"/>
                <a:ea typeface="Proxima Nova"/>
                <a:cs typeface="Proxima Nova"/>
                <a:sym typeface="Proxima Nova"/>
              </a:rPr>
              <a:t>Defined “Discover” feature where users can see a map view all of their </a:t>
            </a:r>
            <a:r>
              <a:rPr lang="en" sz="1400" strike="sngStrike">
                <a:solidFill>
                  <a:schemeClr val="dk1"/>
                </a:solidFill>
                <a:latin typeface="Proxima Nova"/>
                <a:ea typeface="Proxima Nova"/>
                <a:cs typeface="Proxima Nova"/>
                <a:sym typeface="Proxima Nova"/>
              </a:rPr>
              <a:t>received</a:t>
            </a:r>
            <a:r>
              <a:rPr lang="en" sz="1400" strike="sngStrike">
                <a:solidFill>
                  <a:schemeClr val="dk1"/>
                </a:solidFill>
                <a:latin typeface="Proxima Nova"/>
                <a:ea typeface="Proxima Nova"/>
                <a:cs typeface="Proxima Nova"/>
                <a:sym typeface="Proxima Nova"/>
              </a:rPr>
              <a:t> tape locations per feedback “have an interactive map view with pins of tapes rather than a scroll view”, Field Usability Study (Lucas) </a:t>
            </a:r>
            <a:endParaRPr sz="1400" strike="sngStrike">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strike="sngStrike">
                <a:solidFill>
                  <a:schemeClr val="dk1"/>
                </a:solidFill>
                <a:latin typeface="Proxima Nova"/>
                <a:ea typeface="Proxima Nova"/>
                <a:cs typeface="Proxima Nova"/>
                <a:sym typeface="Proxima Nova"/>
              </a:rPr>
              <a:t>In the future, this “Discover” tab design structure can support community stations too</a:t>
            </a:r>
            <a:endParaRPr sz="1400" strike="sngStrike">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1400">
                <a:solidFill>
                  <a:schemeClr val="dk1"/>
                </a:solidFill>
                <a:latin typeface="Proxima Nova"/>
                <a:ea typeface="Proxima Nova"/>
                <a:cs typeface="Proxima Nova"/>
                <a:sym typeface="Proxima Nova"/>
              </a:rPr>
              <a:t>To be implemented in v4!</a:t>
            </a:r>
            <a:endParaRPr sz="1400">
              <a:solidFill>
                <a:schemeClr val="dk1"/>
              </a:solidFill>
              <a:latin typeface="Proxima Nova"/>
              <a:ea typeface="Proxima Nova"/>
              <a:cs typeface="Proxima Nova"/>
              <a:sym typeface="Proxima Nova"/>
            </a:endParaRPr>
          </a:p>
        </p:txBody>
      </p:sp>
      <p:sp>
        <p:nvSpPr>
          <p:cNvPr id="812" name="Google Shape;812;p69"/>
          <p:cNvSpPr/>
          <p:nvPr/>
        </p:nvSpPr>
        <p:spPr>
          <a:xfrm>
            <a:off x="6631500" y="2156250"/>
            <a:ext cx="412500" cy="41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331" name="Shape 331"/>
        <p:cNvGrpSpPr/>
        <p:nvPr/>
      </p:nvGrpSpPr>
      <p:grpSpPr>
        <a:xfrm>
          <a:off x="0" y="0"/>
          <a:ext cx="0" cy="0"/>
          <a:chOff x="0" y="0"/>
          <a:chExt cx="0" cy="0"/>
        </a:xfrm>
      </p:grpSpPr>
      <p:sp>
        <p:nvSpPr>
          <p:cNvPr id="332" name="Google Shape;332;p3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91919"/>
                </a:solidFill>
                <a:latin typeface="Raleway"/>
                <a:ea typeface="Raleway"/>
                <a:cs typeface="Raleway"/>
                <a:sym typeface="Raleway"/>
              </a:rPr>
              <a:t>Table of contents</a:t>
            </a:r>
            <a:endParaRPr b="1" sz="3000">
              <a:solidFill>
                <a:srgbClr val="191919"/>
              </a:solidFill>
              <a:latin typeface="Raleway"/>
              <a:ea typeface="Raleway"/>
              <a:cs typeface="Raleway"/>
              <a:sym typeface="Raleway"/>
            </a:endParaRPr>
          </a:p>
        </p:txBody>
      </p:sp>
      <p:sp>
        <p:nvSpPr>
          <p:cNvPr id="333" name="Google Shape;333;p39"/>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4" name="Google Shape;334;p39"/>
          <p:cNvSpPr txBox="1"/>
          <p:nvPr>
            <p:ph idx="2" type="title"/>
          </p:nvPr>
        </p:nvSpPr>
        <p:spPr>
          <a:xfrm>
            <a:off x="724519" y="1716925"/>
            <a:ext cx="9828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5" name="Google Shape;335;p39"/>
          <p:cNvSpPr txBox="1"/>
          <p:nvPr>
            <p:ph idx="1" type="subTitle"/>
          </p:nvPr>
        </p:nvSpPr>
        <p:spPr>
          <a:xfrm>
            <a:off x="1856700" y="1716925"/>
            <a:ext cx="2564400" cy="7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36" name="Google Shape;336;p39"/>
          <p:cNvSpPr txBox="1"/>
          <p:nvPr>
            <p:ph idx="3" type="title"/>
          </p:nvPr>
        </p:nvSpPr>
        <p:spPr>
          <a:xfrm>
            <a:off x="720000" y="2722175"/>
            <a:ext cx="9828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7" name="Google Shape;337;p39"/>
          <p:cNvSpPr txBox="1"/>
          <p:nvPr>
            <p:ph idx="4" type="subTitle"/>
          </p:nvPr>
        </p:nvSpPr>
        <p:spPr>
          <a:xfrm>
            <a:off x="1850600" y="2722175"/>
            <a:ext cx="2564400" cy="7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VIDEO DEMO</a:t>
            </a:r>
            <a:endParaRPr/>
          </a:p>
        </p:txBody>
      </p:sp>
      <p:sp>
        <p:nvSpPr>
          <p:cNvPr id="338" name="Google Shape;338;p39"/>
          <p:cNvSpPr txBox="1"/>
          <p:nvPr>
            <p:ph idx="7" type="title"/>
          </p:nvPr>
        </p:nvSpPr>
        <p:spPr>
          <a:xfrm>
            <a:off x="4739899" y="1716925"/>
            <a:ext cx="9783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9" name="Google Shape;339;p39"/>
          <p:cNvSpPr txBox="1"/>
          <p:nvPr>
            <p:ph idx="8" type="subTitle"/>
          </p:nvPr>
        </p:nvSpPr>
        <p:spPr>
          <a:xfrm>
            <a:off x="5867582" y="1716925"/>
            <a:ext cx="2558400" cy="7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INTERFACE CHANGES</a:t>
            </a:r>
            <a:endParaRPr/>
          </a:p>
        </p:txBody>
      </p:sp>
      <p:sp>
        <p:nvSpPr>
          <p:cNvPr id="340" name="Google Shape;340;p39"/>
          <p:cNvSpPr txBox="1"/>
          <p:nvPr>
            <p:ph idx="9" type="title"/>
          </p:nvPr>
        </p:nvSpPr>
        <p:spPr>
          <a:xfrm>
            <a:off x="4735401" y="2722175"/>
            <a:ext cx="9783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1" name="Google Shape;341;p39"/>
          <p:cNvSpPr txBox="1"/>
          <p:nvPr>
            <p:ph idx="13" type="subTitle"/>
          </p:nvPr>
        </p:nvSpPr>
        <p:spPr>
          <a:xfrm>
            <a:off x="5861498" y="2722175"/>
            <a:ext cx="2558400" cy="7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a:t>
            </a:r>
            <a:endParaRPr/>
          </a:p>
        </p:txBody>
      </p:sp>
      <p:grpSp>
        <p:nvGrpSpPr>
          <p:cNvPr id="342" name="Google Shape;342;p39"/>
          <p:cNvGrpSpPr/>
          <p:nvPr/>
        </p:nvGrpSpPr>
        <p:grpSpPr>
          <a:xfrm>
            <a:off x="792864" y="4408427"/>
            <a:ext cx="557151" cy="362252"/>
            <a:chOff x="792864" y="4408427"/>
            <a:chExt cx="557151" cy="362252"/>
          </a:xfrm>
        </p:grpSpPr>
        <p:sp>
          <p:nvSpPr>
            <p:cNvPr id="343" name="Google Shape;343;p39"/>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44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44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348" name="Shape 348"/>
        <p:cNvGrpSpPr/>
        <p:nvPr/>
      </p:nvGrpSpPr>
      <p:grpSpPr>
        <a:xfrm>
          <a:off x="0" y="0"/>
          <a:ext cx="0" cy="0"/>
          <a:chOff x="0" y="0"/>
          <a:chExt cx="0" cy="0"/>
        </a:xfrm>
      </p:grpSpPr>
      <p:sp>
        <p:nvSpPr>
          <p:cNvPr id="349" name="Google Shape;349;p40"/>
          <p:cNvSpPr txBox="1"/>
          <p:nvPr>
            <p:ph type="title"/>
          </p:nvPr>
        </p:nvSpPr>
        <p:spPr>
          <a:xfrm>
            <a:off x="2065200" y="2957679"/>
            <a:ext cx="5013600" cy="11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50" name="Google Shape;350;p40"/>
          <p:cNvSpPr txBox="1"/>
          <p:nvPr>
            <p:ph idx="2" type="title"/>
          </p:nvPr>
        </p:nvSpPr>
        <p:spPr>
          <a:xfrm>
            <a:off x="2065200" y="1005050"/>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1" name="Google Shape;351;p40"/>
          <p:cNvSpPr/>
          <p:nvPr/>
        </p:nvSpPr>
        <p:spPr>
          <a:xfrm>
            <a:off x="5346900" y="996625"/>
            <a:ext cx="1731900" cy="1731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40"/>
          <p:cNvGrpSpPr/>
          <p:nvPr/>
        </p:nvGrpSpPr>
        <p:grpSpPr>
          <a:xfrm>
            <a:off x="5653675" y="1332957"/>
            <a:ext cx="1118369" cy="1076101"/>
            <a:chOff x="872650" y="3083200"/>
            <a:chExt cx="443850" cy="427075"/>
          </a:xfrm>
        </p:grpSpPr>
        <p:sp>
          <p:nvSpPr>
            <p:cNvPr id="353" name="Google Shape;353;p40"/>
            <p:cNvSpPr/>
            <p:nvPr/>
          </p:nvSpPr>
          <p:spPr>
            <a:xfrm>
              <a:off x="872650" y="3083200"/>
              <a:ext cx="443850" cy="427075"/>
            </a:xfrm>
            <a:custGeom>
              <a:rect b="b" l="l" r="r" t="t"/>
              <a:pathLst>
                <a:path extrusionOk="0" h="17083" w="17754">
                  <a:moveTo>
                    <a:pt x="9217" y="306"/>
                  </a:moveTo>
                  <a:cubicBezTo>
                    <a:pt x="10277" y="306"/>
                    <a:pt x="11346" y="511"/>
                    <a:pt x="12363" y="934"/>
                  </a:cubicBezTo>
                  <a:cubicBezTo>
                    <a:pt x="15439" y="2203"/>
                    <a:pt x="17449" y="5208"/>
                    <a:pt x="17449" y="8547"/>
                  </a:cubicBezTo>
                  <a:cubicBezTo>
                    <a:pt x="17439" y="13084"/>
                    <a:pt x="13754" y="16769"/>
                    <a:pt x="9217" y="16779"/>
                  </a:cubicBezTo>
                  <a:cubicBezTo>
                    <a:pt x="5878" y="16779"/>
                    <a:pt x="2873" y="14769"/>
                    <a:pt x="1604" y="11694"/>
                  </a:cubicBezTo>
                  <a:cubicBezTo>
                    <a:pt x="325" y="8618"/>
                    <a:pt x="1036" y="5076"/>
                    <a:pt x="3391" y="2721"/>
                  </a:cubicBezTo>
                  <a:cubicBezTo>
                    <a:pt x="4966" y="1145"/>
                    <a:pt x="7073" y="306"/>
                    <a:pt x="9217" y="306"/>
                  </a:cubicBezTo>
                  <a:close/>
                  <a:moveTo>
                    <a:pt x="9217" y="1"/>
                  </a:moveTo>
                  <a:cubicBezTo>
                    <a:pt x="5756" y="1"/>
                    <a:pt x="2640" y="2081"/>
                    <a:pt x="1320" y="5279"/>
                  </a:cubicBezTo>
                  <a:cubicBezTo>
                    <a:pt x="1" y="8466"/>
                    <a:pt x="731" y="12140"/>
                    <a:pt x="3178" y="14576"/>
                  </a:cubicBezTo>
                  <a:cubicBezTo>
                    <a:pt x="4808" y="16213"/>
                    <a:pt x="6993" y="17082"/>
                    <a:pt x="9219" y="17082"/>
                  </a:cubicBezTo>
                  <a:cubicBezTo>
                    <a:pt x="10318" y="17082"/>
                    <a:pt x="11428" y="16870"/>
                    <a:pt x="12485" y="16434"/>
                  </a:cubicBezTo>
                  <a:cubicBezTo>
                    <a:pt x="15672" y="15114"/>
                    <a:pt x="17753" y="11998"/>
                    <a:pt x="17753" y="8547"/>
                  </a:cubicBezTo>
                  <a:cubicBezTo>
                    <a:pt x="17743" y="3827"/>
                    <a:pt x="13927" y="11"/>
                    <a:pt x="9217" y="1"/>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948525" y="3157550"/>
              <a:ext cx="309100" cy="132225"/>
            </a:xfrm>
            <a:custGeom>
              <a:rect b="b" l="l" r="r" t="t"/>
              <a:pathLst>
                <a:path extrusionOk="0" h="5289" w="12364">
                  <a:moveTo>
                    <a:pt x="6202" y="1"/>
                  </a:moveTo>
                  <a:cubicBezTo>
                    <a:pt x="3695" y="1"/>
                    <a:pt x="762" y="2102"/>
                    <a:pt x="386" y="4994"/>
                  </a:cubicBezTo>
                  <a:cubicBezTo>
                    <a:pt x="244" y="4893"/>
                    <a:pt x="153" y="4731"/>
                    <a:pt x="153" y="4548"/>
                  </a:cubicBezTo>
                  <a:cubicBezTo>
                    <a:pt x="153" y="4512"/>
                    <a:pt x="128" y="4475"/>
                    <a:pt x="87" y="4475"/>
                  </a:cubicBezTo>
                  <a:cubicBezTo>
                    <a:pt x="82" y="4475"/>
                    <a:pt x="77" y="4476"/>
                    <a:pt x="72" y="4477"/>
                  </a:cubicBezTo>
                  <a:cubicBezTo>
                    <a:pt x="31" y="4477"/>
                    <a:pt x="0" y="4507"/>
                    <a:pt x="0" y="4558"/>
                  </a:cubicBezTo>
                  <a:cubicBezTo>
                    <a:pt x="21" y="4934"/>
                    <a:pt x="275" y="5289"/>
                    <a:pt x="488" y="5289"/>
                  </a:cubicBezTo>
                  <a:cubicBezTo>
                    <a:pt x="711" y="5289"/>
                    <a:pt x="944" y="4944"/>
                    <a:pt x="975" y="4558"/>
                  </a:cubicBezTo>
                  <a:cubicBezTo>
                    <a:pt x="985" y="4507"/>
                    <a:pt x="944" y="4477"/>
                    <a:pt x="904" y="4467"/>
                  </a:cubicBezTo>
                  <a:cubicBezTo>
                    <a:pt x="863" y="4467"/>
                    <a:pt x="833" y="4497"/>
                    <a:pt x="833" y="4538"/>
                  </a:cubicBezTo>
                  <a:cubicBezTo>
                    <a:pt x="823" y="4720"/>
                    <a:pt x="741" y="4883"/>
                    <a:pt x="599" y="4994"/>
                  </a:cubicBezTo>
                  <a:cubicBezTo>
                    <a:pt x="965" y="2234"/>
                    <a:pt x="3786" y="528"/>
                    <a:pt x="6202" y="528"/>
                  </a:cubicBezTo>
                  <a:cubicBezTo>
                    <a:pt x="8719" y="528"/>
                    <a:pt x="11572" y="2325"/>
                    <a:pt x="11805" y="4994"/>
                  </a:cubicBezTo>
                  <a:cubicBezTo>
                    <a:pt x="11805" y="5005"/>
                    <a:pt x="11815" y="5015"/>
                    <a:pt x="11815" y="5025"/>
                  </a:cubicBezTo>
                  <a:cubicBezTo>
                    <a:pt x="11693" y="4984"/>
                    <a:pt x="11551" y="4822"/>
                    <a:pt x="11531" y="4548"/>
                  </a:cubicBezTo>
                  <a:cubicBezTo>
                    <a:pt x="11531" y="4507"/>
                    <a:pt x="11490" y="4477"/>
                    <a:pt x="11450" y="4477"/>
                  </a:cubicBezTo>
                  <a:cubicBezTo>
                    <a:pt x="11409" y="4477"/>
                    <a:pt x="11379" y="4517"/>
                    <a:pt x="11379" y="4558"/>
                  </a:cubicBezTo>
                  <a:cubicBezTo>
                    <a:pt x="11399" y="4944"/>
                    <a:pt x="11653" y="5289"/>
                    <a:pt x="11866" y="5289"/>
                  </a:cubicBezTo>
                  <a:cubicBezTo>
                    <a:pt x="12089" y="5289"/>
                    <a:pt x="12323" y="4944"/>
                    <a:pt x="12353" y="4558"/>
                  </a:cubicBezTo>
                  <a:cubicBezTo>
                    <a:pt x="12363" y="4507"/>
                    <a:pt x="12323" y="4467"/>
                    <a:pt x="12282" y="4467"/>
                  </a:cubicBezTo>
                  <a:lnTo>
                    <a:pt x="12272" y="4467"/>
                  </a:lnTo>
                  <a:cubicBezTo>
                    <a:pt x="12231" y="4467"/>
                    <a:pt x="12201" y="4497"/>
                    <a:pt x="12201" y="4538"/>
                  </a:cubicBezTo>
                  <a:cubicBezTo>
                    <a:pt x="12191" y="4700"/>
                    <a:pt x="12130" y="4852"/>
                    <a:pt x="12018" y="4964"/>
                  </a:cubicBezTo>
                  <a:cubicBezTo>
                    <a:pt x="11765" y="2183"/>
                    <a:pt x="8801" y="1"/>
                    <a:pt x="6202" y="1"/>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1131725" y="3300925"/>
              <a:ext cx="32775" cy="81725"/>
            </a:xfrm>
            <a:custGeom>
              <a:rect b="b" l="l" r="r" t="t"/>
              <a:pathLst>
                <a:path extrusionOk="0" h="3269" w="1311">
                  <a:moveTo>
                    <a:pt x="651" y="0"/>
                  </a:moveTo>
                  <a:cubicBezTo>
                    <a:pt x="295" y="0"/>
                    <a:pt x="1" y="731"/>
                    <a:pt x="1" y="1635"/>
                  </a:cubicBezTo>
                  <a:cubicBezTo>
                    <a:pt x="1" y="2538"/>
                    <a:pt x="295" y="3269"/>
                    <a:pt x="651" y="3269"/>
                  </a:cubicBezTo>
                  <a:cubicBezTo>
                    <a:pt x="1016" y="3269"/>
                    <a:pt x="1310" y="2538"/>
                    <a:pt x="1310" y="1635"/>
                  </a:cubicBezTo>
                  <a:cubicBezTo>
                    <a:pt x="1310" y="731"/>
                    <a:pt x="1016" y="0"/>
                    <a:pt x="651" y="0"/>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1041400" y="3300925"/>
              <a:ext cx="33000" cy="81725"/>
            </a:xfrm>
            <a:custGeom>
              <a:rect b="b" l="l" r="r" t="t"/>
              <a:pathLst>
                <a:path extrusionOk="0" h="3269" w="1320">
                  <a:moveTo>
                    <a:pt x="660" y="0"/>
                  </a:moveTo>
                  <a:cubicBezTo>
                    <a:pt x="295" y="0"/>
                    <a:pt x="0" y="731"/>
                    <a:pt x="0" y="1635"/>
                  </a:cubicBezTo>
                  <a:cubicBezTo>
                    <a:pt x="0" y="2538"/>
                    <a:pt x="295" y="3269"/>
                    <a:pt x="660" y="3269"/>
                  </a:cubicBezTo>
                  <a:cubicBezTo>
                    <a:pt x="1026" y="3269"/>
                    <a:pt x="1320" y="2538"/>
                    <a:pt x="1320" y="1635"/>
                  </a:cubicBezTo>
                  <a:cubicBezTo>
                    <a:pt x="1320" y="731"/>
                    <a:pt x="1015" y="0"/>
                    <a:pt x="660" y="0"/>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40"/>
          <p:cNvSpPr/>
          <p:nvPr/>
        </p:nvSpPr>
        <p:spPr>
          <a:xfrm>
            <a:off x="578225" y="405832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8292025" y="93885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72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8068925" y="53500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40"/>
          <p:cNvGrpSpPr/>
          <p:nvPr/>
        </p:nvGrpSpPr>
        <p:grpSpPr>
          <a:xfrm>
            <a:off x="1348200" y="996607"/>
            <a:ext cx="435646" cy="3150315"/>
            <a:chOff x="1348200" y="996607"/>
            <a:chExt cx="435646" cy="3150315"/>
          </a:xfrm>
        </p:grpSpPr>
        <p:sp>
          <p:nvSpPr>
            <p:cNvPr id="361" name="Google Shape;361;p40"/>
            <p:cNvSpPr/>
            <p:nvPr/>
          </p:nvSpPr>
          <p:spPr>
            <a:xfrm rot="-5400000">
              <a:off x="1287717" y="2360568"/>
              <a:ext cx="556639" cy="435146"/>
            </a:xfrm>
            <a:custGeom>
              <a:rect b="b" l="l" r="r" t="t"/>
              <a:pathLst>
                <a:path extrusionOk="0" h="31328" w="40082">
                  <a:moveTo>
                    <a:pt x="20450" y="943"/>
                  </a:moveTo>
                  <a:cubicBezTo>
                    <a:pt x="20806" y="1231"/>
                    <a:pt x="21173" y="2102"/>
                    <a:pt x="21526" y="3305"/>
                  </a:cubicBezTo>
                  <a:cubicBezTo>
                    <a:pt x="21165" y="3280"/>
                    <a:pt x="20806" y="3267"/>
                    <a:pt x="20450" y="3261"/>
                  </a:cubicBezTo>
                  <a:lnTo>
                    <a:pt x="20450" y="943"/>
                  </a:lnTo>
                  <a:close/>
                  <a:moveTo>
                    <a:pt x="19632" y="945"/>
                  </a:moveTo>
                  <a:lnTo>
                    <a:pt x="19632" y="3263"/>
                  </a:lnTo>
                  <a:cubicBezTo>
                    <a:pt x="19275" y="3269"/>
                    <a:pt x="18916" y="3284"/>
                    <a:pt x="18552" y="3307"/>
                  </a:cubicBezTo>
                  <a:cubicBezTo>
                    <a:pt x="18907" y="2104"/>
                    <a:pt x="19275" y="1233"/>
                    <a:pt x="19632" y="945"/>
                  </a:cubicBezTo>
                  <a:close/>
                  <a:moveTo>
                    <a:pt x="21359" y="1066"/>
                  </a:moveTo>
                  <a:lnTo>
                    <a:pt x="21359" y="1066"/>
                  </a:lnTo>
                  <a:cubicBezTo>
                    <a:pt x="22169" y="1482"/>
                    <a:pt x="22948" y="2374"/>
                    <a:pt x="23666" y="3537"/>
                  </a:cubicBezTo>
                  <a:cubicBezTo>
                    <a:pt x="23201" y="3468"/>
                    <a:pt x="22741" y="3411"/>
                    <a:pt x="22280" y="3365"/>
                  </a:cubicBezTo>
                  <a:cubicBezTo>
                    <a:pt x="22002" y="2434"/>
                    <a:pt x="21693" y="1638"/>
                    <a:pt x="21359" y="1066"/>
                  </a:cubicBezTo>
                  <a:close/>
                  <a:moveTo>
                    <a:pt x="18721" y="1070"/>
                  </a:moveTo>
                  <a:cubicBezTo>
                    <a:pt x="18385" y="1641"/>
                    <a:pt x="18078" y="2438"/>
                    <a:pt x="17800" y="3368"/>
                  </a:cubicBezTo>
                  <a:lnTo>
                    <a:pt x="17800" y="3370"/>
                  </a:lnTo>
                  <a:cubicBezTo>
                    <a:pt x="17339" y="3414"/>
                    <a:pt x="16877" y="3472"/>
                    <a:pt x="16412" y="3545"/>
                  </a:cubicBezTo>
                  <a:cubicBezTo>
                    <a:pt x="17128" y="2382"/>
                    <a:pt x="17909" y="1488"/>
                    <a:pt x="18721" y="1070"/>
                  </a:cubicBezTo>
                  <a:close/>
                  <a:moveTo>
                    <a:pt x="22812" y="1285"/>
                  </a:moveTo>
                  <a:cubicBezTo>
                    <a:pt x="24141" y="1854"/>
                    <a:pt x="25385" y="2862"/>
                    <a:pt x="26492" y="4111"/>
                  </a:cubicBezTo>
                  <a:cubicBezTo>
                    <a:pt x="25857" y="3948"/>
                    <a:pt x="25218" y="3808"/>
                    <a:pt x="24579" y="3691"/>
                  </a:cubicBezTo>
                  <a:cubicBezTo>
                    <a:pt x="24036" y="2737"/>
                    <a:pt x="23443" y="1908"/>
                    <a:pt x="22812" y="1285"/>
                  </a:cubicBezTo>
                  <a:close/>
                  <a:moveTo>
                    <a:pt x="17278" y="1277"/>
                  </a:moveTo>
                  <a:cubicBezTo>
                    <a:pt x="16641" y="1902"/>
                    <a:pt x="16046" y="2735"/>
                    <a:pt x="15499" y="3696"/>
                  </a:cubicBezTo>
                  <a:cubicBezTo>
                    <a:pt x="14856" y="3815"/>
                    <a:pt x="14213" y="3957"/>
                    <a:pt x="13574" y="4122"/>
                  </a:cubicBezTo>
                  <a:lnTo>
                    <a:pt x="13574" y="4121"/>
                  </a:lnTo>
                  <a:cubicBezTo>
                    <a:pt x="14689" y="2862"/>
                    <a:pt x="15938" y="1847"/>
                    <a:pt x="17278" y="1277"/>
                  </a:cubicBezTo>
                  <a:close/>
                  <a:moveTo>
                    <a:pt x="24692" y="1503"/>
                  </a:moveTo>
                  <a:lnTo>
                    <a:pt x="24692" y="1503"/>
                  </a:lnTo>
                  <a:cubicBezTo>
                    <a:pt x="27039" y="2344"/>
                    <a:pt x="29146" y="3808"/>
                    <a:pt x="30859" y="5600"/>
                  </a:cubicBezTo>
                  <a:cubicBezTo>
                    <a:pt x="29842" y="5161"/>
                    <a:pt x="28799" y="4781"/>
                    <a:pt x="27737" y="4460"/>
                  </a:cubicBezTo>
                  <a:lnTo>
                    <a:pt x="27737" y="4458"/>
                  </a:lnTo>
                  <a:cubicBezTo>
                    <a:pt x="26826" y="3294"/>
                    <a:pt x="25803" y="2269"/>
                    <a:pt x="24692" y="1503"/>
                  </a:cubicBezTo>
                  <a:close/>
                  <a:moveTo>
                    <a:pt x="15386" y="1503"/>
                  </a:moveTo>
                  <a:lnTo>
                    <a:pt x="15386" y="1503"/>
                  </a:lnTo>
                  <a:cubicBezTo>
                    <a:pt x="14269" y="2273"/>
                    <a:pt x="13242" y="3301"/>
                    <a:pt x="12329" y="4472"/>
                  </a:cubicBezTo>
                  <a:cubicBezTo>
                    <a:pt x="11264" y="4794"/>
                    <a:pt x="10218" y="5180"/>
                    <a:pt x="9197" y="5623"/>
                  </a:cubicBezTo>
                  <a:cubicBezTo>
                    <a:pt x="10915" y="3821"/>
                    <a:pt x="13029" y="2346"/>
                    <a:pt x="15386" y="1503"/>
                  </a:cubicBezTo>
                  <a:close/>
                  <a:moveTo>
                    <a:pt x="20450" y="3695"/>
                  </a:moveTo>
                  <a:cubicBezTo>
                    <a:pt x="20847" y="3702"/>
                    <a:pt x="21248" y="3716"/>
                    <a:pt x="21651" y="3744"/>
                  </a:cubicBezTo>
                  <a:cubicBezTo>
                    <a:pt x="21871" y="4548"/>
                    <a:pt x="22084" y="5468"/>
                    <a:pt x="22282" y="6435"/>
                  </a:cubicBezTo>
                  <a:cubicBezTo>
                    <a:pt x="21633" y="6367"/>
                    <a:pt x="21019" y="6329"/>
                    <a:pt x="20450" y="6316"/>
                  </a:cubicBezTo>
                  <a:lnTo>
                    <a:pt x="20450" y="3695"/>
                  </a:lnTo>
                  <a:close/>
                  <a:moveTo>
                    <a:pt x="19630" y="3695"/>
                  </a:moveTo>
                  <a:lnTo>
                    <a:pt x="19630" y="6318"/>
                  </a:lnTo>
                  <a:cubicBezTo>
                    <a:pt x="19060" y="6333"/>
                    <a:pt x="18444" y="6375"/>
                    <a:pt x="17794" y="6442"/>
                  </a:cubicBezTo>
                  <a:cubicBezTo>
                    <a:pt x="17993" y="5473"/>
                    <a:pt x="18206" y="4552"/>
                    <a:pt x="18427" y="3746"/>
                  </a:cubicBezTo>
                  <a:cubicBezTo>
                    <a:pt x="18832" y="3718"/>
                    <a:pt x="19233" y="3702"/>
                    <a:pt x="19630" y="3695"/>
                  </a:cubicBezTo>
                  <a:close/>
                  <a:moveTo>
                    <a:pt x="22409" y="3812"/>
                  </a:moveTo>
                  <a:lnTo>
                    <a:pt x="22409" y="3812"/>
                  </a:lnTo>
                  <a:cubicBezTo>
                    <a:pt x="22919" y="3863"/>
                    <a:pt x="23433" y="3931"/>
                    <a:pt x="23950" y="4017"/>
                  </a:cubicBezTo>
                  <a:cubicBezTo>
                    <a:pt x="24439" y="4880"/>
                    <a:pt x="24895" y="5858"/>
                    <a:pt x="25307" y="6882"/>
                  </a:cubicBezTo>
                  <a:lnTo>
                    <a:pt x="25307" y="6882"/>
                  </a:lnTo>
                  <a:cubicBezTo>
                    <a:pt x="24529" y="6734"/>
                    <a:pt x="23771" y="6613"/>
                    <a:pt x="23046" y="6521"/>
                  </a:cubicBezTo>
                  <a:cubicBezTo>
                    <a:pt x="22854" y="5569"/>
                    <a:pt x="22643" y="4646"/>
                    <a:pt x="22409" y="3812"/>
                  </a:cubicBezTo>
                  <a:close/>
                  <a:moveTo>
                    <a:pt x="17671" y="3812"/>
                  </a:moveTo>
                  <a:cubicBezTo>
                    <a:pt x="17437" y="4652"/>
                    <a:pt x="17224" y="5577"/>
                    <a:pt x="17034" y="6531"/>
                  </a:cubicBezTo>
                  <a:cubicBezTo>
                    <a:pt x="16305" y="6625"/>
                    <a:pt x="15545" y="6745"/>
                    <a:pt x="14764" y="6897"/>
                  </a:cubicBezTo>
                  <a:cubicBezTo>
                    <a:pt x="15176" y="5869"/>
                    <a:pt x="15635" y="4888"/>
                    <a:pt x="16128" y="4019"/>
                  </a:cubicBezTo>
                  <a:cubicBezTo>
                    <a:pt x="16644" y="3934"/>
                    <a:pt x="17159" y="3865"/>
                    <a:pt x="17671" y="3812"/>
                  </a:cubicBezTo>
                  <a:close/>
                  <a:moveTo>
                    <a:pt x="24846" y="4176"/>
                  </a:moveTo>
                  <a:cubicBezTo>
                    <a:pt x="25558" y="4316"/>
                    <a:pt x="26269" y="4487"/>
                    <a:pt x="26976" y="4681"/>
                  </a:cubicBezTo>
                  <a:cubicBezTo>
                    <a:pt x="27737" y="5623"/>
                    <a:pt x="28428" y="6671"/>
                    <a:pt x="29023" y="7762"/>
                  </a:cubicBezTo>
                  <a:cubicBezTo>
                    <a:pt x="28060" y="7488"/>
                    <a:pt x="27091" y="7252"/>
                    <a:pt x="26141" y="7051"/>
                  </a:cubicBezTo>
                  <a:cubicBezTo>
                    <a:pt x="25753" y="6045"/>
                    <a:pt x="25320" y="5068"/>
                    <a:pt x="24846" y="4176"/>
                  </a:cubicBezTo>
                  <a:close/>
                  <a:moveTo>
                    <a:pt x="15232" y="4180"/>
                  </a:moveTo>
                  <a:lnTo>
                    <a:pt x="15232" y="4180"/>
                  </a:lnTo>
                  <a:cubicBezTo>
                    <a:pt x="14756" y="5076"/>
                    <a:pt x="14323" y="6059"/>
                    <a:pt x="13933" y="7068"/>
                  </a:cubicBezTo>
                  <a:lnTo>
                    <a:pt x="13933" y="7066"/>
                  </a:lnTo>
                  <a:cubicBezTo>
                    <a:pt x="12979" y="7269"/>
                    <a:pt x="12007" y="7509"/>
                    <a:pt x="11041" y="7786"/>
                  </a:cubicBezTo>
                  <a:cubicBezTo>
                    <a:pt x="11638" y="6690"/>
                    <a:pt x="12329" y="5636"/>
                    <a:pt x="13093" y="4690"/>
                  </a:cubicBezTo>
                  <a:cubicBezTo>
                    <a:pt x="13801" y="4493"/>
                    <a:pt x="14516" y="4320"/>
                    <a:pt x="15232" y="4180"/>
                  </a:cubicBezTo>
                  <a:close/>
                  <a:moveTo>
                    <a:pt x="28169" y="5034"/>
                  </a:moveTo>
                  <a:cubicBezTo>
                    <a:pt x="29328" y="5406"/>
                    <a:pt x="30460" y="5853"/>
                    <a:pt x="31560" y="6373"/>
                  </a:cubicBezTo>
                  <a:cubicBezTo>
                    <a:pt x="32358" y="7308"/>
                    <a:pt x="33058" y="8323"/>
                    <a:pt x="33649" y="9401"/>
                  </a:cubicBezTo>
                  <a:cubicBezTo>
                    <a:pt x="32502" y="8898"/>
                    <a:pt x="31264" y="8447"/>
                    <a:pt x="29998" y="8054"/>
                  </a:cubicBezTo>
                  <a:cubicBezTo>
                    <a:pt x="29468" y="7001"/>
                    <a:pt x="28858" y="5991"/>
                    <a:pt x="28169" y="5034"/>
                  </a:cubicBezTo>
                  <a:close/>
                  <a:moveTo>
                    <a:pt x="11897" y="5047"/>
                  </a:moveTo>
                  <a:lnTo>
                    <a:pt x="11897" y="5047"/>
                  </a:lnTo>
                  <a:cubicBezTo>
                    <a:pt x="11208" y="6009"/>
                    <a:pt x="10596" y="7022"/>
                    <a:pt x="10067" y="8081"/>
                  </a:cubicBezTo>
                  <a:cubicBezTo>
                    <a:pt x="8796" y="8478"/>
                    <a:pt x="7557" y="8933"/>
                    <a:pt x="6407" y="9440"/>
                  </a:cubicBezTo>
                  <a:cubicBezTo>
                    <a:pt x="6996" y="8355"/>
                    <a:pt x="7697" y="7336"/>
                    <a:pt x="8497" y="6398"/>
                  </a:cubicBezTo>
                  <a:cubicBezTo>
                    <a:pt x="9600" y="5874"/>
                    <a:pt x="10736" y="5423"/>
                    <a:pt x="11897" y="5047"/>
                  </a:cubicBezTo>
                  <a:close/>
                  <a:moveTo>
                    <a:pt x="20450" y="6747"/>
                  </a:moveTo>
                  <a:cubicBezTo>
                    <a:pt x="21044" y="6761"/>
                    <a:pt x="21689" y="6805"/>
                    <a:pt x="22372" y="6876"/>
                  </a:cubicBezTo>
                  <a:cubicBezTo>
                    <a:pt x="22547" y="7759"/>
                    <a:pt x="22710" y="8668"/>
                    <a:pt x="22856" y="9560"/>
                  </a:cubicBezTo>
                  <a:lnTo>
                    <a:pt x="22854" y="9560"/>
                  </a:lnTo>
                  <a:cubicBezTo>
                    <a:pt x="21887" y="9455"/>
                    <a:pt x="21062" y="9392"/>
                    <a:pt x="20450" y="9374"/>
                  </a:cubicBezTo>
                  <a:lnTo>
                    <a:pt x="20450" y="6747"/>
                  </a:lnTo>
                  <a:close/>
                  <a:moveTo>
                    <a:pt x="19630" y="6749"/>
                  </a:moveTo>
                  <a:lnTo>
                    <a:pt x="19630" y="9378"/>
                  </a:lnTo>
                  <a:cubicBezTo>
                    <a:pt x="19007" y="9401"/>
                    <a:pt x="18181" y="9466"/>
                    <a:pt x="17220" y="9572"/>
                  </a:cubicBezTo>
                  <a:cubicBezTo>
                    <a:pt x="17366" y="8680"/>
                    <a:pt x="17529" y="7768"/>
                    <a:pt x="17704" y="6886"/>
                  </a:cubicBezTo>
                  <a:cubicBezTo>
                    <a:pt x="18385" y="6813"/>
                    <a:pt x="19031" y="6767"/>
                    <a:pt x="19630" y="6749"/>
                  </a:cubicBezTo>
                  <a:close/>
                  <a:moveTo>
                    <a:pt x="23132" y="6968"/>
                  </a:moveTo>
                  <a:lnTo>
                    <a:pt x="23132" y="6968"/>
                  </a:lnTo>
                  <a:cubicBezTo>
                    <a:pt x="23890" y="7068"/>
                    <a:pt x="24683" y="7198"/>
                    <a:pt x="25494" y="7360"/>
                  </a:cubicBezTo>
                  <a:cubicBezTo>
                    <a:pt x="25836" y="8246"/>
                    <a:pt x="26143" y="9154"/>
                    <a:pt x="26408" y="10040"/>
                  </a:cubicBezTo>
                  <a:cubicBezTo>
                    <a:pt x="25410" y="9881"/>
                    <a:pt x="24456" y="9748"/>
                    <a:pt x="23589" y="9643"/>
                  </a:cubicBezTo>
                  <a:cubicBezTo>
                    <a:pt x="23456" y="8766"/>
                    <a:pt x="23303" y="7858"/>
                    <a:pt x="23132" y="6968"/>
                  </a:cubicBezTo>
                  <a:close/>
                  <a:moveTo>
                    <a:pt x="16944" y="6978"/>
                  </a:moveTo>
                  <a:cubicBezTo>
                    <a:pt x="16775" y="7870"/>
                    <a:pt x="16623" y="8779"/>
                    <a:pt x="16489" y="9658"/>
                  </a:cubicBezTo>
                  <a:lnTo>
                    <a:pt x="16487" y="9658"/>
                  </a:lnTo>
                  <a:cubicBezTo>
                    <a:pt x="15618" y="9764"/>
                    <a:pt x="14660" y="9900"/>
                    <a:pt x="13663" y="10059"/>
                  </a:cubicBezTo>
                  <a:cubicBezTo>
                    <a:pt x="13925" y="9173"/>
                    <a:pt x="14234" y="8263"/>
                    <a:pt x="14574" y="7377"/>
                  </a:cubicBezTo>
                  <a:cubicBezTo>
                    <a:pt x="15388" y="7214"/>
                    <a:pt x="16182" y="7081"/>
                    <a:pt x="16944" y="6978"/>
                  </a:cubicBezTo>
                  <a:close/>
                  <a:moveTo>
                    <a:pt x="26323" y="7532"/>
                  </a:moveTo>
                  <a:cubicBezTo>
                    <a:pt x="27311" y="7749"/>
                    <a:pt x="28315" y="8008"/>
                    <a:pt x="29307" y="8300"/>
                  </a:cubicBezTo>
                  <a:cubicBezTo>
                    <a:pt x="29723" y="9108"/>
                    <a:pt x="30090" y="9938"/>
                    <a:pt x="30408" y="10788"/>
                  </a:cubicBezTo>
                  <a:cubicBezTo>
                    <a:pt x="29332" y="10554"/>
                    <a:pt x="28242" y="10347"/>
                    <a:pt x="27187" y="10169"/>
                  </a:cubicBezTo>
                  <a:cubicBezTo>
                    <a:pt x="26937" y="9305"/>
                    <a:pt x="26649" y="8413"/>
                    <a:pt x="26323" y="7532"/>
                  </a:cubicBezTo>
                  <a:close/>
                  <a:moveTo>
                    <a:pt x="13751" y="7549"/>
                  </a:moveTo>
                  <a:lnTo>
                    <a:pt x="13751" y="7549"/>
                  </a:lnTo>
                  <a:cubicBezTo>
                    <a:pt x="13426" y="8432"/>
                    <a:pt x="13137" y="9324"/>
                    <a:pt x="12887" y="10188"/>
                  </a:cubicBezTo>
                  <a:cubicBezTo>
                    <a:pt x="11830" y="10370"/>
                    <a:pt x="10738" y="10579"/>
                    <a:pt x="9660" y="10815"/>
                  </a:cubicBezTo>
                  <a:cubicBezTo>
                    <a:pt x="9976" y="9965"/>
                    <a:pt x="10341" y="9134"/>
                    <a:pt x="10755" y="8327"/>
                  </a:cubicBezTo>
                  <a:cubicBezTo>
                    <a:pt x="11749" y="8029"/>
                    <a:pt x="12759" y="7768"/>
                    <a:pt x="13751" y="7549"/>
                  </a:cubicBezTo>
                  <a:close/>
                  <a:moveTo>
                    <a:pt x="26818" y="1663"/>
                  </a:moveTo>
                  <a:lnTo>
                    <a:pt x="26818" y="1663"/>
                  </a:lnTo>
                  <a:cubicBezTo>
                    <a:pt x="32314" y="3274"/>
                    <a:pt x="36599" y="6755"/>
                    <a:pt x="38414" y="11063"/>
                  </a:cubicBezTo>
                  <a:cubicBezTo>
                    <a:pt x="37061" y="9242"/>
                    <a:pt x="34939" y="7628"/>
                    <a:pt x="32442" y="6348"/>
                  </a:cubicBezTo>
                  <a:cubicBezTo>
                    <a:pt x="30921" y="4452"/>
                    <a:pt x="29000" y="2804"/>
                    <a:pt x="26818" y="1663"/>
                  </a:cubicBezTo>
                  <a:close/>
                  <a:moveTo>
                    <a:pt x="13254" y="1664"/>
                  </a:moveTo>
                  <a:cubicBezTo>
                    <a:pt x="11064" y="2810"/>
                    <a:pt x="9138" y="4470"/>
                    <a:pt x="7614" y="6375"/>
                  </a:cubicBezTo>
                  <a:cubicBezTo>
                    <a:pt x="5101" y="7674"/>
                    <a:pt x="2971" y="9311"/>
                    <a:pt x="1627" y="11161"/>
                  </a:cubicBezTo>
                  <a:cubicBezTo>
                    <a:pt x="3416" y="6811"/>
                    <a:pt x="7722" y="3290"/>
                    <a:pt x="13254" y="1664"/>
                  </a:cubicBezTo>
                  <a:close/>
                  <a:moveTo>
                    <a:pt x="30265" y="8595"/>
                  </a:moveTo>
                  <a:cubicBezTo>
                    <a:pt x="31564" y="9014"/>
                    <a:pt x="32820" y="9493"/>
                    <a:pt x="33972" y="10021"/>
                  </a:cubicBezTo>
                  <a:cubicBezTo>
                    <a:pt x="34277" y="10637"/>
                    <a:pt x="34540" y="11272"/>
                    <a:pt x="34758" y="11922"/>
                  </a:cubicBezTo>
                  <a:lnTo>
                    <a:pt x="34758" y="11922"/>
                  </a:lnTo>
                  <a:cubicBezTo>
                    <a:pt x="33665" y="11575"/>
                    <a:pt x="32469" y="11256"/>
                    <a:pt x="31239" y="10973"/>
                  </a:cubicBezTo>
                  <a:cubicBezTo>
                    <a:pt x="30957" y="10163"/>
                    <a:pt x="30631" y="9370"/>
                    <a:pt x="30265" y="8595"/>
                  </a:cubicBezTo>
                  <a:close/>
                  <a:moveTo>
                    <a:pt x="9799" y="8624"/>
                  </a:moveTo>
                  <a:cubicBezTo>
                    <a:pt x="9433" y="9399"/>
                    <a:pt x="9109" y="10193"/>
                    <a:pt x="8829" y="11001"/>
                  </a:cubicBezTo>
                  <a:cubicBezTo>
                    <a:pt x="7597" y="11287"/>
                    <a:pt x="6400" y="11608"/>
                    <a:pt x="5308" y="11959"/>
                  </a:cubicBezTo>
                  <a:cubicBezTo>
                    <a:pt x="5525" y="11310"/>
                    <a:pt x="5786" y="10675"/>
                    <a:pt x="6087" y="10061"/>
                  </a:cubicBezTo>
                  <a:cubicBezTo>
                    <a:pt x="7238" y="9530"/>
                    <a:pt x="8496" y="9046"/>
                    <a:pt x="9799" y="8624"/>
                  </a:cubicBezTo>
                  <a:close/>
                  <a:moveTo>
                    <a:pt x="20450" y="9808"/>
                  </a:moveTo>
                  <a:cubicBezTo>
                    <a:pt x="21115" y="9827"/>
                    <a:pt x="21962" y="9892"/>
                    <a:pt x="22927" y="10000"/>
                  </a:cubicBezTo>
                  <a:cubicBezTo>
                    <a:pt x="23073" y="10917"/>
                    <a:pt x="23197" y="11804"/>
                    <a:pt x="23299" y="12608"/>
                  </a:cubicBezTo>
                  <a:cubicBezTo>
                    <a:pt x="21987" y="12515"/>
                    <a:pt x="20970" y="12458"/>
                    <a:pt x="20450" y="12437"/>
                  </a:cubicBezTo>
                  <a:lnTo>
                    <a:pt x="20450" y="9808"/>
                  </a:lnTo>
                  <a:close/>
                  <a:moveTo>
                    <a:pt x="19630" y="9810"/>
                  </a:moveTo>
                  <a:lnTo>
                    <a:pt x="19630" y="12443"/>
                  </a:lnTo>
                  <a:cubicBezTo>
                    <a:pt x="19060" y="12471"/>
                    <a:pt x="18049" y="12531"/>
                    <a:pt x="16779" y="12621"/>
                  </a:cubicBezTo>
                  <a:cubicBezTo>
                    <a:pt x="16880" y="11815"/>
                    <a:pt x="17005" y="10929"/>
                    <a:pt x="17151" y="10011"/>
                  </a:cubicBezTo>
                  <a:cubicBezTo>
                    <a:pt x="18110" y="9902"/>
                    <a:pt x="18959" y="9833"/>
                    <a:pt x="19630" y="9810"/>
                  </a:cubicBezTo>
                  <a:close/>
                  <a:moveTo>
                    <a:pt x="23656" y="10084"/>
                  </a:moveTo>
                  <a:lnTo>
                    <a:pt x="23656" y="10084"/>
                  </a:lnTo>
                  <a:cubicBezTo>
                    <a:pt x="24554" y="10196"/>
                    <a:pt x="25531" y="10339"/>
                    <a:pt x="26544" y="10508"/>
                  </a:cubicBezTo>
                  <a:cubicBezTo>
                    <a:pt x="26786" y="11353"/>
                    <a:pt x="26987" y="12166"/>
                    <a:pt x="27144" y="12911"/>
                  </a:cubicBezTo>
                  <a:cubicBezTo>
                    <a:pt x="26022" y="12811"/>
                    <a:pt x="24951" y="12726"/>
                    <a:pt x="23999" y="12657"/>
                  </a:cubicBezTo>
                  <a:cubicBezTo>
                    <a:pt x="23907" y="11880"/>
                    <a:pt x="23792" y="11003"/>
                    <a:pt x="23656" y="10084"/>
                  </a:cubicBezTo>
                  <a:close/>
                  <a:moveTo>
                    <a:pt x="16424" y="10100"/>
                  </a:moveTo>
                  <a:cubicBezTo>
                    <a:pt x="16288" y="11019"/>
                    <a:pt x="16172" y="11896"/>
                    <a:pt x="16080" y="12671"/>
                  </a:cubicBezTo>
                  <a:cubicBezTo>
                    <a:pt x="15123" y="12742"/>
                    <a:pt x="14052" y="12828"/>
                    <a:pt x="12931" y="12928"/>
                  </a:cubicBezTo>
                  <a:cubicBezTo>
                    <a:pt x="13087" y="12183"/>
                    <a:pt x="13286" y="11370"/>
                    <a:pt x="13528" y="10528"/>
                  </a:cubicBezTo>
                  <a:cubicBezTo>
                    <a:pt x="14541" y="10357"/>
                    <a:pt x="15522" y="10213"/>
                    <a:pt x="16424" y="10100"/>
                  </a:cubicBezTo>
                  <a:close/>
                  <a:moveTo>
                    <a:pt x="33047" y="7139"/>
                  </a:moveTo>
                  <a:lnTo>
                    <a:pt x="33047" y="7139"/>
                  </a:lnTo>
                  <a:cubicBezTo>
                    <a:pt x="35860" y="8712"/>
                    <a:pt x="38082" y="10723"/>
                    <a:pt x="39040" y="12970"/>
                  </a:cubicBezTo>
                  <a:cubicBezTo>
                    <a:pt x="39045" y="12995"/>
                    <a:pt x="39051" y="13022"/>
                    <a:pt x="39057" y="13049"/>
                  </a:cubicBezTo>
                  <a:cubicBezTo>
                    <a:pt x="38143" y="11878"/>
                    <a:pt x="36580" y="10808"/>
                    <a:pt x="34686" y="9881"/>
                  </a:cubicBezTo>
                  <a:cubicBezTo>
                    <a:pt x="34219" y="8921"/>
                    <a:pt x="33672" y="8002"/>
                    <a:pt x="33047" y="7139"/>
                  </a:cubicBezTo>
                  <a:close/>
                  <a:moveTo>
                    <a:pt x="7010" y="7170"/>
                  </a:moveTo>
                  <a:lnTo>
                    <a:pt x="7010" y="7170"/>
                  </a:lnTo>
                  <a:cubicBezTo>
                    <a:pt x="6384" y="8037"/>
                    <a:pt x="5837" y="8958"/>
                    <a:pt x="5375" y="9923"/>
                  </a:cubicBezTo>
                  <a:cubicBezTo>
                    <a:pt x="3479" y="10858"/>
                    <a:pt x="1917" y="11938"/>
                    <a:pt x="1008" y="13120"/>
                  </a:cubicBezTo>
                  <a:cubicBezTo>
                    <a:pt x="1011" y="13108"/>
                    <a:pt x="1013" y="13099"/>
                    <a:pt x="1015" y="13089"/>
                  </a:cubicBezTo>
                  <a:cubicBezTo>
                    <a:pt x="1950" y="10808"/>
                    <a:pt x="4176" y="8766"/>
                    <a:pt x="7010" y="7170"/>
                  </a:cubicBezTo>
                  <a:close/>
                  <a:moveTo>
                    <a:pt x="27321" y="10643"/>
                  </a:moveTo>
                  <a:lnTo>
                    <a:pt x="27321" y="10643"/>
                  </a:lnTo>
                  <a:cubicBezTo>
                    <a:pt x="28399" y="10835"/>
                    <a:pt x="29507" y="11055"/>
                    <a:pt x="30591" y="11299"/>
                  </a:cubicBezTo>
                  <a:cubicBezTo>
                    <a:pt x="30821" y="11959"/>
                    <a:pt x="31015" y="12634"/>
                    <a:pt x="31168" y="13317"/>
                  </a:cubicBezTo>
                  <a:cubicBezTo>
                    <a:pt x="30075" y="13191"/>
                    <a:pt x="28962" y="13078"/>
                    <a:pt x="27881" y="12978"/>
                  </a:cubicBezTo>
                  <a:cubicBezTo>
                    <a:pt x="27735" y="12258"/>
                    <a:pt x="27547" y="11470"/>
                    <a:pt x="27321" y="10643"/>
                  </a:cubicBezTo>
                  <a:close/>
                  <a:moveTo>
                    <a:pt x="12755" y="10662"/>
                  </a:moveTo>
                  <a:lnTo>
                    <a:pt x="12755" y="10662"/>
                  </a:lnTo>
                  <a:cubicBezTo>
                    <a:pt x="12527" y="11489"/>
                    <a:pt x="12340" y="12277"/>
                    <a:pt x="12195" y="12995"/>
                  </a:cubicBezTo>
                  <a:cubicBezTo>
                    <a:pt x="11112" y="13097"/>
                    <a:pt x="9999" y="13212"/>
                    <a:pt x="8906" y="13337"/>
                  </a:cubicBezTo>
                  <a:cubicBezTo>
                    <a:pt x="9059" y="12655"/>
                    <a:pt x="9249" y="11984"/>
                    <a:pt x="9477" y="11324"/>
                  </a:cubicBezTo>
                  <a:cubicBezTo>
                    <a:pt x="10564" y="11078"/>
                    <a:pt x="11673" y="10856"/>
                    <a:pt x="12755" y="10662"/>
                  </a:cubicBezTo>
                  <a:close/>
                  <a:moveTo>
                    <a:pt x="31412" y="11489"/>
                  </a:moveTo>
                  <a:cubicBezTo>
                    <a:pt x="32655" y="11784"/>
                    <a:pt x="33853" y="12112"/>
                    <a:pt x="34927" y="12464"/>
                  </a:cubicBezTo>
                  <a:cubicBezTo>
                    <a:pt x="35064" y="12928"/>
                    <a:pt x="35173" y="13400"/>
                    <a:pt x="35256" y="13878"/>
                  </a:cubicBezTo>
                  <a:cubicBezTo>
                    <a:pt x="34229" y="13707"/>
                    <a:pt x="33095" y="13548"/>
                    <a:pt x="31922" y="13406"/>
                  </a:cubicBezTo>
                  <a:cubicBezTo>
                    <a:pt x="31786" y="12759"/>
                    <a:pt x="31615" y="12118"/>
                    <a:pt x="31412" y="11489"/>
                  </a:cubicBezTo>
                  <a:close/>
                  <a:moveTo>
                    <a:pt x="8658" y="11514"/>
                  </a:moveTo>
                  <a:lnTo>
                    <a:pt x="8658" y="11514"/>
                  </a:lnTo>
                  <a:cubicBezTo>
                    <a:pt x="8457" y="12143"/>
                    <a:pt x="8288" y="12780"/>
                    <a:pt x="8153" y="13427"/>
                  </a:cubicBezTo>
                  <a:cubicBezTo>
                    <a:pt x="6981" y="13571"/>
                    <a:pt x="5847" y="13728"/>
                    <a:pt x="4820" y="13901"/>
                  </a:cubicBezTo>
                  <a:cubicBezTo>
                    <a:pt x="4901" y="13427"/>
                    <a:pt x="5008" y="12957"/>
                    <a:pt x="5143" y="12496"/>
                  </a:cubicBezTo>
                  <a:cubicBezTo>
                    <a:pt x="6217" y="12143"/>
                    <a:pt x="7415" y="11813"/>
                    <a:pt x="8658" y="11514"/>
                  </a:cubicBezTo>
                  <a:close/>
                  <a:moveTo>
                    <a:pt x="34972" y="10506"/>
                  </a:moveTo>
                  <a:cubicBezTo>
                    <a:pt x="37009" y="11558"/>
                    <a:pt x="38577" y="12771"/>
                    <a:pt x="39203" y="14072"/>
                  </a:cubicBezTo>
                  <a:cubicBezTo>
                    <a:pt x="38460" y="13385"/>
                    <a:pt x="37171" y="12757"/>
                    <a:pt x="35589" y="12201"/>
                  </a:cubicBezTo>
                  <a:cubicBezTo>
                    <a:pt x="35417" y="11623"/>
                    <a:pt x="35209" y="11059"/>
                    <a:pt x="34972" y="10506"/>
                  </a:cubicBezTo>
                  <a:close/>
                  <a:moveTo>
                    <a:pt x="5091" y="10549"/>
                  </a:moveTo>
                  <a:lnTo>
                    <a:pt x="5091" y="10549"/>
                  </a:lnTo>
                  <a:cubicBezTo>
                    <a:pt x="4853" y="11101"/>
                    <a:pt x="4650" y="11665"/>
                    <a:pt x="4479" y="12239"/>
                  </a:cubicBezTo>
                  <a:cubicBezTo>
                    <a:pt x="2911" y="12796"/>
                    <a:pt x="1631" y="13421"/>
                    <a:pt x="891" y="14106"/>
                  </a:cubicBezTo>
                  <a:cubicBezTo>
                    <a:pt x="1520" y="12809"/>
                    <a:pt x="3070" y="11598"/>
                    <a:pt x="5091" y="10549"/>
                  </a:cubicBezTo>
                  <a:close/>
                  <a:moveTo>
                    <a:pt x="35737" y="12742"/>
                  </a:moveTo>
                  <a:lnTo>
                    <a:pt x="35737" y="12742"/>
                  </a:lnTo>
                  <a:cubicBezTo>
                    <a:pt x="37575" y="13404"/>
                    <a:pt x="38932" y="14139"/>
                    <a:pt x="39335" y="14901"/>
                  </a:cubicBezTo>
                  <a:cubicBezTo>
                    <a:pt x="39335" y="14910"/>
                    <a:pt x="39337" y="14924"/>
                    <a:pt x="39339" y="14935"/>
                  </a:cubicBezTo>
                  <a:lnTo>
                    <a:pt x="39337" y="14935"/>
                  </a:lnTo>
                  <a:cubicBezTo>
                    <a:pt x="38698" y="14594"/>
                    <a:pt x="37497" y="14285"/>
                    <a:pt x="35998" y="14008"/>
                  </a:cubicBezTo>
                  <a:cubicBezTo>
                    <a:pt x="35935" y="13588"/>
                    <a:pt x="35847" y="13166"/>
                    <a:pt x="35737" y="12742"/>
                  </a:cubicBezTo>
                  <a:close/>
                  <a:moveTo>
                    <a:pt x="4333" y="12774"/>
                  </a:moveTo>
                  <a:lnTo>
                    <a:pt x="4333" y="12774"/>
                  </a:lnTo>
                  <a:cubicBezTo>
                    <a:pt x="4226" y="13197"/>
                    <a:pt x="4141" y="13615"/>
                    <a:pt x="4078" y="14031"/>
                  </a:cubicBezTo>
                  <a:cubicBezTo>
                    <a:pt x="2581" y="14310"/>
                    <a:pt x="1382" y="14620"/>
                    <a:pt x="743" y="14962"/>
                  </a:cubicBezTo>
                  <a:lnTo>
                    <a:pt x="743" y="14947"/>
                  </a:lnTo>
                  <a:cubicBezTo>
                    <a:pt x="1142" y="14179"/>
                    <a:pt x="2497" y="13440"/>
                    <a:pt x="4333" y="12774"/>
                  </a:cubicBezTo>
                  <a:close/>
                  <a:moveTo>
                    <a:pt x="16032" y="13080"/>
                  </a:moveTo>
                  <a:lnTo>
                    <a:pt x="16032" y="13080"/>
                  </a:lnTo>
                  <a:cubicBezTo>
                    <a:pt x="15911" y="14132"/>
                    <a:pt x="15835" y="14962"/>
                    <a:pt x="15802" y="15407"/>
                  </a:cubicBezTo>
                  <a:lnTo>
                    <a:pt x="12569" y="15407"/>
                  </a:lnTo>
                  <a:cubicBezTo>
                    <a:pt x="12596" y="14860"/>
                    <a:pt x="12692" y="14154"/>
                    <a:pt x="12845" y="13354"/>
                  </a:cubicBezTo>
                  <a:cubicBezTo>
                    <a:pt x="13966" y="13248"/>
                    <a:pt x="15048" y="13154"/>
                    <a:pt x="16032" y="13080"/>
                  </a:cubicBezTo>
                  <a:close/>
                  <a:moveTo>
                    <a:pt x="4018" y="14465"/>
                  </a:moveTo>
                  <a:lnTo>
                    <a:pt x="4018" y="14465"/>
                  </a:lnTo>
                  <a:cubicBezTo>
                    <a:pt x="3982" y="14782"/>
                    <a:pt x="3963" y="15096"/>
                    <a:pt x="3955" y="15409"/>
                  </a:cubicBezTo>
                  <a:lnTo>
                    <a:pt x="3955" y="15407"/>
                  </a:lnTo>
                  <a:lnTo>
                    <a:pt x="727" y="15407"/>
                  </a:lnTo>
                  <a:lnTo>
                    <a:pt x="727" y="15399"/>
                  </a:lnTo>
                  <a:cubicBezTo>
                    <a:pt x="1025" y="15090"/>
                    <a:pt x="2276" y="14770"/>
                    <a:pt x="4018" y="14465"/>
                  </a:cubicBezTo>
                  <a:close/>
                  <a:moveTo>
                    <a:pt x="8069" y="13874"/>
                  </a:moveTo>
                  <a:lnTo>
                    <a:pt x="8069" y="13874"/>
                  </a:lnTo>
                  <a:cubicBezTo>
                    <a:pt x="7979" y="14381"/>
                    <a:pt x="7921" y="14893"/>
                    <a:pt x="7900" y="15409"/>
                  </a:cubicBezTo>
                  <a:lnTo>
                    <a:pt x="7900" y="15407"/>
                  </a:lnTo>
                  <a:lnTo>
                    <a:pt x="4673" y="15407"/>
                  </a:lnTo>
                  <a:cubicBezTo>
                    <a:pt x="4682" y="15050"/>
                    <a:pt x="4711" y="14693"/>
                    <a:pt x="4757" y="14340"/>
                  </a:cubicBezTo>
                  <a:cubicBezTo>
                    <a:pt x="5761" y="14177"/>
                    <a:pt x="6889" y="14020"/>
                    <a:pt x="8069" y="13874"/>
                  </a:cubicBezTo>
                  <a:close/>
                  <a:moveTo>
                    <a:pt x="12112" y="13425"/>
                  </a:moveTo>
                  <a:lnTo>
                    <a:pt x="12112" y="13425"/>
                  </a:lnTo>
                  <a:cubicBezTo>
                    <a:pt x="11964" y="14212"/>
                    <a:pt x="11874" y="14893"/>
                    <a:pt x="11847" y="15409"/>
                  </a:cubicBezTo>
                  <a:lnTo>
                    <a:pt x="11847" y="15407"/>
                  </a:lnTo>
                  <a:lnTo>
                    <a:pt x="8624" y="15407"/>
                  </a:lnTo>
                  <a:cubicBezTo>
                    <a:pt x="8647" y="14862"/>
                    <a:pt x="8710" y="14319"/>
                    <a:pt x="8815" y="13782"/>
                  </a:cubicBezTo>
                  <a:cubicBezTo>
                    <a:pt x="9902" y="13653"/>
                    <a:pt x="11018" y="13532"/>
                    <a:pt x="12112" y="13425"/>
                  </a:cubicBezTo>
                  <a:close/>
                  <a:moveTo>
                    <a:pt x="19630" y="12868"/>
                  </a:moveTo>
                  <a:lnTo>
                    <a:pt x="19630" y="15409"/>
                  </a:lnTo>
                  <a:lnTo>
                    <a:pt x="16512" y="15409"/>
                  </a:lnTo>
                  <a:cubicBezTo>
                    <a:pt x="16535" y="14841"/>
                    <a:pt x="16612" y="14010"/>
                    <a:pt x="16729" y="13028"/>
                  </a:cubicBezTo>
                  <a:cubicBezTo>
                    <a:pt x="17917" y="12943"/>
                    <a:pt x="18922" y="12888"/>
                    <a:pt x="19630" y="12868"/>
                  </a:cubicBezTo>
                  <a:close/>
                  <a:moveTo>
                    <a:pt x="20450" y="12867"/>
                  </a:moveTo>
                  <a:cubicBezTo>
                    <a:pt x="21119" y="12880"/>
                    <a:pt x="22132" y="12934"/>
                    <a:pt x="23349" y="13018"/>
                  </a:cubicBezTo>
                  <a:cubicBezTo>
                    <a:pt x="23470" y="14008"/>
                    <a:pt x="23545" y="14843"/>
                    <a:pt x="23568" y="15409"/>
                  </a:cubicBezTo>
                  <a:lnTo>
                    <a:pt x="20450" y="15409"/>
                  </a:lnTo>
                  <a:lnTo>
                    <a:pt x="20450" y="12867"/>
                  </a:lnTo>
                  <a:close/>
                  <a:moveTo>
                    <a:pt x="24047" y="13068"/>
                  </a:moveTo>
                  <a:lnTo>
                    <a:pt x="24047" y="13068"/>
                  </a:lnTo>
                  <a:cubicBezTo>
                    <a:pt x="25026" y="13139"/>
                    <a:pt x="26108" y="13231"/>
                    <a:pt x="27229" y="13335"/>
                  </a:cubicBezTo>
                  <a:cubicBezTo>
                    <a:pt x="27386" y="14146"/>
                    <a:pt x="27484" y="14858"/>
                    <a:pt x="27513" y="15409"/>
                  </a:cubicBezTo>
                  <a:lnTo>
                    <a:pt x="24280" y="15409"/>
                  </a:lnTo>
                  <a:cubicBezTo>
                    <a:pt x="24247" y="14962"/>
                    <a:pt x="24170" y="14127"/>
                    <a:pt x="24047" y="13068"/>
                  </a:cubicBezTo>
                  <a:close/>
                  <a:moveTo>
                    <a:pt x="27966" y="13404"/>
                  </a:moveTo>
                  <a:cubicBezTo>
                    <a:pt x="29058" y="13509"/>
                    <a:pt x="30172" y="13626"/>
                    <a:pt x="31260" y="13753"/>
                  </a:cubicBezTo>
                  <a:cubicBezTo>
                    <a:pt x="31368" y="14298"/>
                    <a:pt x="31433" y="14853"/>
                    <a:pt x="31458" y="15409"/>
                  </a:cubicBezTo>
                  <a:lnTo>
                    <a:pt x="28234" y="15409"/>
                  </a:lnTo>
                  <a:cubicBezTo>
                    <a:pt x="28208" y="14887"/>
                    <a:pt x="28115" y="14198"/>
                    <a:pt x="27966" y="13404"/>
                  </a:cubicBezTo>
                  <a:close/>
                  <a:moveTo>
                    <a:pt x="32005" y="13841"/>
                  </a:moveTo>
                  <a:lnTo>
                    <a:pt x="32005" y="13841"/>
                  </a:lnTo>
                  <a:cubicBezTo>
                    <a:pt x="33185" y="13985"/>
                    <a:pt x="34313" y="14139"/>
                    <a:pt x="35319" y="14300"/>
                  </a:cubicBezTo>
                  <a:cubicBezTo>
                    <a:pt x="35367" y="14668"/>
                    <a:pt x="35398" y="15037"/>
                    <a:pt x="35407" y="15409"/>
                  </a:cubicBezTo>
                  <a:lnTo>
                    <a:pt x="32180" y="15409"/>
                  </a:lnTo>
                  <a:cubicBezTo>
                    <a:pt x="32158" y="14883"/>
                    <a:pt x="32099" y="14359"/>
                    <a:pt x="32005" y="13841"/>
                  </a:cubicBezTo>
                  <a:close/>
                  <a:moveTo>
                    <a:pt x="36060" y="14425"/>
                  </a:moveTo>
                  <a:cubicBezTo>
                    <a:pt x="37804" y="14730"/>
                    <a:pt x="39057" y="15054"/>
                    <a:pt x="39352" y="15373"/>
                  </a:cubicBezTo>
                  <a:cubicBezTo>
                    <a:pt x="39352" y="15384"/>
                    <a:pt x="39352" y="15396"/>
                    <a:pt x="39352" y="15409"/>
                  </a:cubicBezTo>
                  <a:lnTo>
                    <a:pt x="36127" y="15409"/>
                  </a:lnTo>
                  <a:cubicBezTo>
                    <a:pt x="36117" y="15083"/>
                    <a:pt x="36098" y="14755"/>
                    <a:pt x="36060" y="14425"/>
                  </a:cubicBezTo>
                  <a:close/>
                  <a:moveTo>
                    <a:pt x="3955" y="15914"/>
                  </a:moveTo>
                  <a:cubicBezTo>
                    <a:pt x="3961" y="16226"/>
                    <a:pt x="3980" y="16543"/>
                    <a:pt x="4016" y="16862"/>
                  </a:cubicBezTo>
                  <a:cubicBezTo>
                    <a:pt x="2274" y="16555"/>
                    <a:pt x="1025" y="16234"/>
                    <a:pt x="729" y="15925"/>
                  </a:cubicBezTo>
                  <a:cubicBezTo>
                    <a:pt x="727" y="15923"/>
                    <a:pt x="727" y="15919"/>
                    <a:pt x="727" y="15916"/>
                  </a:cubicBezTo>
                  <a:lnTo>
                    <a:pt x="727" y="15914"/>
                  </a:lnTo>
                  <a:close/>
                  <a:moveTo>
                    <a:pt x="39354" y="15916"/>
                  </a:moveTo>
                  <a:lnTo>
                    <a:pt x="39352" y="15956"/>
                  </a:lnTo>
                  <a:cubicBezTo>
                    <a:pt x="39059" y="16274"/>
                    <a:pt x="37808" y="16599"/>
                    <a:pt x="36063" y="16904"/>
                  </a:cubicBezTo>
                  <a:cubicBezTo>
                    <a:pt x="36100" y="16570"/>
                    <a:pt x="36121" y="16240"/>
                    <a:pt x="36127" y="15916"/>
                  </a:cubicBezTo>
                  <a:close/>
                  <a:moveTo>
                    <a:pt x="7898" y="15914"/>
                  </a:moveTo>
                  <a:cubicBezTo>
                    <a:pt x="7915" y="16430"/>
                    <a:pt x="7969" y="16942"/>
                    <a:pt x="8057" y="17449"/>
                  </a:cubicBezTo>
                  <a:cubicBezTo>
                    <a:pt x="6879" y="17303"/>
                    <a:pt x="5755" y="17146"/>
                    <a:pt x="4753" y="16984"/>
                  </a:cubicBezTo>
                  <a:cubicBezTo>
                    <a:pt x="4707" y="16629"/>
                    <a:pt x="4680" y="16272"/>
                    <a:pt x="4673" y="15916"/>
                  </a:cubicBezTo>
                  <a:lnTo>
                    <a:pt x="4673" y="15914"/>
                  </a:lnTo>
                  <a:close/>
                  <a:moveTo>
                    <a:pt x="35409" y="15916"/>
                  </a:moveTo>
                  <a:cubicBezTo>
                    <a:pt x="35399" y="16288"/>
                    <a:pt x="35371" y="16658"/>
                    <a:pt x="35323" y="17027"/>
                  </a:cubicBezTo>
                  <a:cubicBezTo>
                    <a:pt x="34321" y="17188"/>
                    <a:pt x="33195" y="17341"/>
                    <a:pt x="32018" y="17485"/>
                  </a:cubicBezTo>
                  <a:cubicBezTo>
                    <a:pt x="32110" y="16965"/>
                    <a:pt x="32166" y="16441"/>
                    <a:pt x="32183" y="15916"/>
                  </a:cubicBezTo>
                  <a:close/>
                  <a:moveTo>
                    <a:pt x="11843" y="15914"/>
                  </a:moveTo>
                  <a:cubicBezTo>
                    <a:pt x="11861" y="16403"/>
                    <a:pt x="11947" y="17086"/>
                    <a:pt x="12093" y="17900"/>
                  </a:cubicBezTo>
                  <a:cubicBezTo>
                    <a:pt x="11001" y="17790"/>
                    <a:pt x="9886" y="17669"/>
                    <a:pt x="8802" y="17541"/>
                  </a:cubicBezTo>
                  <a:cubicBezTo>
                    <a:pt x="8700" y="17004"/>
                    <a:pt x="8639" y="16461"/>
                    <a:pt x="8622" y="15916"/>
                  </a:cubicBezTo>
                  <a:lnTo>
                    <a:pt x="8622" y="15914"/>
                  </a:lnTo>
                  <a:close/>
                  <a:moveTo>
                    <a:pt x="31460" y="15916"/>
                  </a:moveTo>
                  <a:cubicBezTo>
                    <a:pt x="31441" y="16472"/>
                    <a:pt x="31379" y="17027"/>
                    <a:pt x="31274" y="17573"/>
                  </a:cubicBezTo>
                  <a:cubicBezTo>
                    <a:pt x="30188" y="17700"/>
                    <a:pt x="29075" y="17817"/>
                    <a:pt x="27985" y="17923"/>
                  </a:cubicBezTo>
                  <a:cubicBezTo>
                    <a:pt x="28133" y="17100"/>
                    <a:pt x="28219" y="16407"/>
                    <a:pt x="28238" y="15916"/>
                  </a:cubicBezTo>
                  <a:close/>
                  <a:moveTo>
                    <a:pt x="15791" y="15914"/>
                  </a:moveTo>
                  <a:cubicBezTo>
                    <a:pt x="15815" y="16288"/>
                    <a:pt x="15890" y="17134"/>
                    <a:pt x="16017" y="18245"/>
                  </a:cubicBezTo>
                  <a:cubicBezTo>
                    <a:pt x="15029" y="18170"/>
                    <a:pt x="13945" y="18078"/>
                    <a:pt x="12824" y="17971"/>
                  </a:cubicBezTo>
                  <a:cubicBezTo>
                    <a:pt x="12672" y="17161"/>
                    <a:pt x="12582" y="16455"/>
                    <a:pt x="12565" y="15916"/>
                  </a:cubicBezTo>
                  <a:lnTo>
                    <a:pt x="12565" y="15914"/>
                  </a:lnTo>
                  <a:close/>
                  <a:moveTo>
                    <a:pt x="27517" y="15916"/>
                  </a:moveTo>
                  <a:cubicBezTo>
                    <a:pt x="27498" y="16459"/>
                    <a:pt x="27407" y="17171"/>
                    <a:pt x="27252" y="17992"/>
                  </a:cubicBezTo>
                  <a:cubicBezTo>
                    <a:pt x="26127" y="18095"/>
                    <a:pt x="25045" y="18186"/>
                    <a:pt x="24065" y="18258"/>
                  </a:cubicBezTo>
                  <a:cubicBezTo>
                    <a:pt x="24191" y="17142"/>
                    <a:pt x="24268" y="16292"/>
                    <a:pt x="24291" y="15916"/>
                  </a:cubicBezTo>
                  <a:close/>
                  <a:moveTo>
                    <a:pt x="19630" y="15916"/>
                  </a:moveTo>
                  <a:lnTo>
                    <a:pt x="19630" y="18458"/>
                  </a:lnTo>
                  <a:cubicBezTo>
                    <a:pt x="18918" y="18439"/>
                    <a:pt x="17907" y="18383"/>
                    <a:pt x="16712" y="18299"/>
                  </a:cubicBezTo>
                  <a:cubicBezTo>
                    <a:pt x="16595" y="17291"/>
                    <a:pt x="16522" y="16455"/>
                    <a:pt x="16508" y="15916"/>
                  </a:cubicBezTo>
                  <a:close/>
                  <a:moveTo>
                    <a:pt x="23572" y="15916"/>
                  </a:moveTo>
                  <a:cubicBezTo>
                    <a:pt x="23558" y="16455"/>
                    <a:pt x="23485" y="17295"/>
                    <a:pt x="23366" y="18308"/>
                  </a:cubicBezTo>
                  <a:cubicBezTo>
                    <a:pt x="22142" y="18393"/>
                    <a:pt x="21121" y="18447"/>
                    <a:pt x="20450" y="18462"/>
                  </a:cubicBezTo>
                  <a:lnTo>
                    <a:pt x="20450" y="15916"/>
                  </a:lnTo>
                  <a:close/>
                  <a:moveTo>
                    <a:pt x="743" y="16365"/>
                  </a:moveTo>
                  <a:cubicBezTo>
                    <a:pt x="1382" y="16708"/>
                    <a:pt x="2577" y="17019"/>
                    <a:pt x="4074" y="17297"/>
                  </a:cubicBezTo>
                  <a:cubicBezTo>
                    <a:pt x="4135" y="17712"/>
                    <a:pt x="4220" y="18128"/>
                    <a:pt x="4325" y="18548"/>
                  </a:cubicBezTo>
                  <a:cubicBezTo>
                    <a:pt x="2493" y="17882"/>
                    <a:pt x="1142" y="17144"/>
                    <a:pt x="743" y="16376"/>
                  </a:cubicBezTo>
                  <a:cubicBezTo>
                    <a:pt x="743" y="16372"/>
                    <a:pt x="743" y="16368"/>
                    <a:pt x="743" y="16365"/>
                  </a:cubicBezTo>
                  <a:close/>
                  <a:moveTo>
                    <a:pt x="39339" y="16393"/>
                  </a:moveTo>
                  <a:cubicBezTo>
                    <a:pt x="39339" y="16403"/>
                    <a:pt x="39337" y="16413"/>
                    <a:pt x="39337" y="16422"/>
                  </a:cubicBezTo>
                  <a:cubicBezTo>
                    <a:pt x="38936" y="17186"/>
                    <a:pt x="37583" y="17921"/>
                    <a:pt x="35749" y="18583"/>
                  </a:cubicBezTo>
                  <a:cubicBezTo>
                    <a:pt x="35854" y="18166"/>
                    <a:pt x="35941" y="17744"/>
                    <a:pt x="36004" y="17318"/>
                  </a:cubicBezTo>
                  <a:lnTo>
                    <a:pt x="36006" y="17320"/>
                  </a:lnTo>
                  <a:cubicBezTo>
                    <a:pt x="37503" y="17044"/>
                    <a:pt x="38700" y="16735"/>
                    <a:pt x="39339" y="16393"/>
                  </a:cubicBezTo>
                  <a:close/>
                  <a:moveTo>
                    <a:pt x="4818" y="17428"/>
                  </a:moveTo>
                  <a:cubicBezTo>
                    <a:pt x="5841" y="17600"/>
                    <a:pt x="6969" y="17758"/>
                    <a:pt x="8140" y="17902"/>
                  </a:cubicBezTo>
                  <a:cubicBezTo>
                    <a:pt x="8270" y="18544"/>
                    <a:pt x="8437" y="19181"/>
                    <a:pt x="8637" y="19807"/>
                  </a:cubicBezTo>
                  <a:cubicBezTo>
                    <a:pt x="7397" y="19508"/>
                    <a:pt x="6206" y="19180"/>
                    <a:pt x="5137" y="18828"/>
                  </a:cubicBezTo>
                  <a:cubicBezTo>
                    <a:pt x="5005" y="18368"/>
                    <a:pt x="4897" y="17900"/>
                    <a:pt x="4818" y="17428"/>
                  </a:cubicBezTo>
                  <a:close/>
                  <a:moveTo>
                    <a:pt x="35261" y="17449"/>
                  </a:moveTo>
                  <a:lnTo>
                    <a:pt x="35261" y="17449"/>
                  </a:lnTo>
                  <a:cubicBezTo>
                    <a:pt x="35179" y="17927"/>
                    <a:pt x="35071" y="18397"/>
                    <a:pt x="34935" y="18861"/>
                  </a:cubicBezTo>
                  <a:cubicBezTo>
                    <a:pt x="33866" y="19210"/>
                    <a:pt x="32675" y="19536"/>
                    <a:pt x="31437" y="19832"/>
                  </a:cubicBezTo>
                  <a:cubicBezTo>
                    <a:pt x="31638" y="19204"/>
                    <a:pt x="31805" y="18565"/>
                    <a:pt x="31938" y="17919"/>
                  </a:cubicBezTo>
                  <a:lnTo>
                    <a:pt x="31940" y="17919"/>
                  </a:lnTo>
                  <a:cubicBezTo>
                    <a:pt x="33108" y="17777"/>
                    <a:pt x="34239" y="17620"/>
                    <a:pt x="35261" y="17449"/>
                  </a:cubicBezTo>
                  <a:close/>
                  <a:moveTo>
                    <a:pt x="8892" y="17990"/>
                  </a:moveTo>
                  <a:lnTo>
                    <a:pt x="8892" y="17990"/>
                  </a:lnTo>
                  <a:cubicBezTo>
                    <a:pt x="9984" y="18116"/>
                    <a:pt x="11095" y="18230"/>
                    <a:pt x="12175" y="18331"/>
                  </a:cubicBezTo>
                  <a:cubicBezTo>
                    <a:pt x="12314" y="19041"/>
                    <a:pt x="12494" y="19828"/>
                    <a:pt x="12715" y="20657"/>
                  </a:cubicBezTo>
                  <a:cubicBezTo>
                    <a:pt x="11636" y="20463"/>
                    <a:pt x="10531" y="20241"/>
                    <a:pt x="9451" y="19997"/>
                  </a:cubicBezTo>
                  <a:cubicBezTo>
                    <a:pt x="9226" y="19339"/>
                    <a:pt x="9040" y="18669"/>
                    <a:pt x="8892" y="17990"/>
                  </a:cubicBezTo>
                  <a:close/>
                  <a:moveTo>
                    <a:pt x="31186" y="18009"/>
                  </a:moveTo>
                  <a:cubicBezTo>
                    <a:pt x="31036" y="18690"/>
                    <a:pt x="30846" y="19362"/>
                    <a:pt x="30620" y="20024"/>
                  </a:cubicBezTo>
                  <a:cubicBezTo>
                    <a:pt x="29540" y="20265"/>
                    <a:pt x="28439" y="20484"/>
                    <a:pt x="27365" y="20676"/>
                  </a:cubicBezTo>
                  <a:lnTo>
                    <a:pt x="27365" y="20676"/>
                  </a:lnTo>
                  <a:cubicBezTo>
                    <a:pt x="27584" y="19845"/>
                    <a:pt x="27766" y="19057"/>
                    <a:pt x="27906" y="18347"/>
                  </a:cubicBezTo>
                  <a:cubicBezTo>
                    <a:pt x="28983" y="18247"/>
                    <a:pt x="30094" y="18134"/>
                    <a:pt x="31186" y="18009"/>
                  </a:cubicBezTo>
                  <a:close/>
                  <a:moveTo>
                    <a:pt x="885" y="17213"/>
                  </a:moveTo>
                  <a:lnTo>
                    <a:pt x="885" y="17213"/>
                  </a:lnTo>
                  <a:cubicBezTo>
                    <a:pt x="1625" y="17896"/>
                    <a:pt x="2903" y="18521"/>
                    <a:pt x="4469" y="19078"/>
                  </a:cubicBezTo>
                  <a:cubicBezTo>
                    <a:pt x="4638" y="19655"/>
                    <a:pt x="4843" y="20221"/>
                    <a:pt x="5079" y="20774"/>
                  </a:cubicBezTo>
                  <a:cubicBezTo>
                    <a:pt x="3061" y="19723"/>
                    <a:pt x="1510" y="18512"/>
                    <a:pt x="885" y="17213"/>
                  </a:cubicBezTo>
                  <a:close/>
                  <a:moveTo>
                    <a:pt x="39199" y="17249"/>
                  </a:moveTo>
                  <a:cubicBezTo>
                    <a:pt x="38581" y="18548"/>
                    <a:pt x="37021" y="19761"/>
                    <a:pt x="34987" y="20812"/>
                  </a:cubicBezTo>
                  <a:cubicBezTo>
                    <a:pt x="35227" y="20258"/>
                    <a:pt x="35432" y="19688"/>
                    <a:pt x="35603" y="19109"/>
                  </a:cubicBezTo>
                  <a:lnTo>
                    <a:pt x="35603" y="19110"/>
                  </a:lnTo>
                  <a:cubicBezTo>
                    <a:pt x="37176" y="18556"/>
                    <a:pt x="38458" y="17930"/>
                    <a:pt x="39199" y="17249"/>
                  </a:cubicBezTo>
                  <a:close/>
                  <a:moveTo>
                    <a:pt x="12906" y="18397"/>
                  </a:moveTo>
                  <a:cubicBezTo>
                    <a:pt x="14031" y="18500"/>
                    <a:pt x="15104" y="18585"/>
                    <a:pt x="16065" y="18656"/>
                  </a:cubicBezTo>
                  <a:cubicBezTo>
                    <a:pt x="16155" y="19427"/>
                    <a:pt x="16268" y="20302"/>
                    <a:pt x="16403" y="21221"/>
                  </a:cubicBezTo>
                  <a:cubicBezTo>
                    <a:pt x="15497" y="21108"/>
                    <a:pt x="14513" y="20962"/>
                    <a:pt x="13492" y="20789"/>
                  </a:cubicBezTo>
                  <a:cubicBezTo>
                    <a:pt x="13256" y="19949"/>
                    <a:pt x="13058" y="19137"/>
                    <a:pt x="12906" y="18397"/>
                  </a:cubicBezTo>
                  <a:close/>
                  <a:moveTo>
                    <a:pt x="27169" y="18412"/>
                  </a:moveTo>
                  <a:cubicBezTo>
                    <a:pt x="27016" y="19153"/>
                    <a:pt x="26816" y="19966"/>
                    <a:pt x="26578" y="20811"/>
                  </a:cubicBezTo>
                  <a:cubicBezTo>
                    <a:pt x="25559" y="20981"/>
                    <a:pt x="24579" y="21125"/>
                    <a:pt x="23675" y="21237"/>
                  </a:cubicBezTo>
                  <a:cubicBezTo>
                    <a:pt x="23811" y="20315"/>
                    <a:pt x="23925" y="19439"/>
                    <a:pt x="24017" y="18667"/>
                  </a:cubicBezTo>
                  <a:cubicBezTo>
                    <a:pt x="24970" y="18596"/>
                    <a:pt x="26043" y="18512"/>
                    <a:pt x="27169" y="18412"/>
                  </a:cubicBezTo>
                  <a:close/>
                  <a:moveTo>
                    <a:pt x="16760" y="18706"/>
                  </a:moveTo>
                  <a:cubicBezTo>
                    <a:pt x="18039" y="18796"/>
                    <a:pt x="19056" y="18855"/>
                    <a:pt x="19630" y="18882"/>
                  </a:cubicBezTo>
                  <a:lnTo>
                    <a:pt x="19630" y="21511"/>
                  </a:lnTo>
                  <a:cubicBezTo>
                    <a:pt x="18951" y="21488"/>
                    <a:pt x="18095" y="21419"/>
                    <a:pt x="17126" y="21309"/>
                  </a:cubicBezTo>
                  <a:cubicBezTo>
                    <a:pt x="16984" y="20392"/>
                    <a:pt x="16859" y="19506"/>
                    <a:pt x="16760" y="18707"/>
                  </a:cubicBezTo>
                  <a:lnTo>
                    <a:pt x="16760" y="18706"/>
                  </a:lnTo>
                  <a:close/>
                  <a:moveTo>
                    <a:pt x="23318" y="18717"/>
                  </a:moveTo>
                  <a:cubicBezTo>
                    <a:pt x="23218" y="19515"/>
                    <a:pt x="23094" y="20402"/>
                    <a:pt x="22950" y="21323"/>
                  </a:cubicBezTo>
                  <a:cubicBezTo>
                    <a:pt x="21975" y="21430"/>
                    <a:pt x="21119" y="21496"/>
                    <a:pt x="20450" y="21515"/>
                  </a:cubicBezTo>
                  <a:lnTo>
                    <a:pt x="20450" y="18890"/>
                  </a:lnTo>
                  <a:cubicBezTo>
                    <a:pt x="20971" y="18865"/>
                    <a:pt x="21996" y="18807"/>
                    <a:pt x="23318" y="18717"/>
                  </a:cubicBezTo>
                  <a:close/>
                  <a:moveTo>
                    <a:pt x="5300" y="19358"/>
                  </a:moveTo>
                  <a:lnTo>
                    <a:pt x="5300" y="19358"/>
                  </a:lnTo>
                  <a:cubicBezTo>
                    <a:pt x="6386" y="19707"/>
                    <a:pt x="7578" y="20026"/>
                    <a:pt x="8802" y="20312"/>
                  </a:cubicBezTo>
                  <a:cubicBezTo>
                    <a:pt x="9080" y="21123"/>
                    <a:pt x="9403" y="21918"/>
                    <a:pt x="9767" y="22695"/>
                  </a:cubicBezTo>
                  <a:cubicBezTo>
                    <a:pt x="8472" y="22275"/>
                    <a:pt x="7221" y="21793"/>
                    <a:pt x="6079" y="21265"/>
                  </a:cubicBezTo>
                  <a:cubicBezTo>
                    <a:pt x="5776" y="20647"/>
                    <a:pt x="5517" y="20010"/>
                    <a:pt x="5300" y="19358"/>
                  </a:cubicBezTo>
                  <a:close/>
                  <a:moveTo>
                    <a:pt x="34774" y="19387"/>
                  </a:moveTo>
                  <a:cubicBezTo>
                    <a:pt x="34553" y="20043"/>
                    <a:pt x="34290" y="20682"/>
                    <a:pt x="33983" y="21300"/>
                  </a:cubicBezTo>
                  <a:cubicBezTo>
                    <a:pt x="32842" y="21825"/>
                    <a:pt x="31593" y="22303"/>
                    <a:pt x="30302" y="22719"/>
                  </a:cubicBezTo>
                  <a:lnTo>
                    <a:pt x="30302" y="22719"/>
                  </a:lnTo>
                  <a:cubicBezTo>
                    <a:pt x="30668" y="21941"/>
                    <a:pt x="30992" y="21146"/>
                    <a:pt x="31272" y="20335"/>
                  </a:cubicBezTo>
                  <a:cubicBezTo>
                    <a:pt x="32494" y="20051"/>
                    <a:pt x="33686" y="19734"/>
                    <a:pt x="34774" y="19387"/>
                  </a:cubicBezTo>
                  <a:close/>
                  <a:moveTo>
                    <a:pt x="9629" y="20498"/>
                  </a:moveTo>
                  <a:lnTo>
                    <a:pt x="9629" y="20498"/>
                  </a:lnTo>
                  <a:cubicBezTo>
                    <a:pt x="10702" y="20732"/>
                    <a:pt x="11788" y="20941"/>
                    <a:pt x="12839" y="21121"/>
                  </a:cubicBezTo>
                  <a:lnTo>
                    <a:pt x="12841" y="21121"/>
                  </a:lnTo>
                  <a:cubicBezTo>
                    <a:pt x="13081" y="21983"/>
                    <a:pt x="13359" y="22877"/>
                    <a:pt x="13678" y="23762"/>
                  </a:cubicBezTo>
                  <a:cubicBezTo>
                    <a:pt x="12695" y="23543"/>
                    <a:pt x="11700" y="23282"/>
                    <a:pt x="10715" y="22988"/>
                  </a:cubicBezTo>
                  <a:cubicBezTo>
                    <a:pt x="10304" y="22181"/>
                    <a:pt x="9942" y="21348"/>
                    <a:pt x="9629" y="20498"/>
                  </a:cubicBezTo>
                  <a:close/>
                  <a:moveTo>
                    <a:pt x="30441" y="20521"/>
                  </a:moveTo>
                  <a:lnTo>
                    <a:pt x="30441" y="20521"/>
                  </a:lnTo>
                  <a:cubicBezTo>
                    <a:pt x="30126" y="21373"/>
                    <a:pt x="29762" y="22206"/>
                    <a:pt x="29349" y="23013"/>
                  </a:cubicBezTo>
                  <a:cubicBezTo>
                    <a:pt x="28369" y="23305"/>
                    <a:pt x="27377" y="23562"/>
                    <a:pt x="26402" y="23777"/>
                  </a:cubicBezTo>
                  <a:cubicBezTo>
                    <a:pt x="26718" y="22894"/>
                    <a:pt x="26997" y="22000"/>
                    <a:pt x="27237" y="21139"/>
                  </a:cubicBezTo>
                  <a:lnTo>
                    <a:pt x="27238" y="21139"/>
                  </a:lnTo>
                  <a:cubicBezTo>
                    <a:pt x="28286" y="20960"/>
                    <a:pt x="29370" y="20755"/>
                    <a:pt x="30441" y="20521"/>
                  </a:cubicBezTo>
                  <a:close/>
                  <a:moveTo>
                    <a:pt x="1009" y="18211"/>
                  </a:moveTo>
                  <a:cubicBezTo>
                    <a:pt x="1917" y="19391"/>
                    <a:pt x="3473" y="20467"/>
                    <a:pt x="5363" y="21402"/>
                  </a:cubicBezTo>
                  <a:cubicBezTo>
                    <a:pt x="5820" y="22353"/>
                    <a:pt x="6357" y="23265"/>
                    <a:pt x="6971" y="24124"/>
                  </a:cubicBezTo>
                  <a:cubicBezTo>
                    <a:pt x="4151" y="22530"/>
                    <a:pt x="1938" y="20490"/>
                    <a:pt x="1009" y="18216"/>
                  </a:cubicBezTo>
                  <a:cubicBezTo>
                    <a:pt x="1009" y="18214"/>
                    <a:pt x="1009" y="18212"/>
                    <a:pt x="1009" y="18211"/>
                  </a:cubicBezTo>
                  <a:close/>
                  <a:moveTo>
                    <a:pt x="39059" y="18266"/>
                  </a:moveTo>
                  <a:cubicBezTo>
                    <a:pt x="39055" y="18291"/>
                    <a:pt x="39049" y="18314"/>
                    <a:pt x="39043" y="18337"/>
                  </a:cubicBezTo>
                  <a:cubicBezTo>
                    <a:pt x="38094" y="20573"/>
                    <a:pt x="35891" y="22578"/>
                    <a:pt x="33095" y="24149"/>
                  </a:cubicBezTo>
                  <a:cubicBezTo>
                    <a:pt x="33709" y="23293"/>
                    <a:pt x="34246" y="22386"/>
                    <a:pt x="34703" y="21436"/>
                  </a:cubicBezTo>
                  <a:cubicBezTo>
                    <a:pt x="36593" y="20509"/>
                    <a:pt x="38151" y="19439"/>
                    <a:pt x="39059" y="18266"/>
                  </a:cubicBezTo>
                  <a:close/>
                  <a:moveTo>
                    <a:pt x="13626" y="21254"/>
                  </a:moveTo>
                  <a:cubicBezTo>
                    <a:pt x="14630" y="21415"/>
                    <a:pt x="15593" y="21551"/>
                    <a:pt x="16468" y="21659"/>
                  </a:cubicBezTo>
                  <a:cubicBezTo>
                    <a:pt x="16602" y="22539"/>
                    <a:pt x="16754" y="23451"/>
                    <a:pt x="16925" y="24345"/>
                  </a:cubicBezTo>
                  <a:cubicBezTo>
                    <a:pt x="16157" y="24243"/>
                    <a:pt x="15353" y="24107"/>
                    <a:pt x="14532" y="23942"/>
                  </a:cubicBezTo>
                  <a:cubicBezTo>
                    <a:pt x="14194" y="23054"/>
                    <a:pt x="13887" y="22142"/>
                    <a:pt x="13624" y="21254"/>
                  </a:cubicBezTo>
                  <a:close/>
                  <a:moveTo>
                    <a:pt x="26448" y="21271"/>
                  </a:moveTo>
                  <a:cubicBezTo>
                    <a:pt x="26183" y="22158"/>
                    <a:pt x="25878" y="23069"/>
                    <a:pt x="25538" y="23959"/>
                  </a:cubicBezTo>
                  <a:cubicBezTo>
                    <a:pt x="24721" y="24122"/>
                    <a:pt x="23923" y="24255"/>
                    <a:pt x="23157" y="24357"/>
                  </a:cubicBezTo>
                  <a:cubicBezTo>
                    <a:pt x="23328" y="23460"/>
                    <a:pt x="23479" y="22551"/>
                    <a:pt x="23612" y="21672"/>
                  </a:cubicBezTo>
                  <a:lnTo>
                    <a:pt x="23614" y="21672"/>
                  </a:lnTo>
                  <a:cubicBezTo>
                    <a:pt x="24485" y="21567"/>
                    <a:pt x="25444" y="21432"/>
                    <a:pt x="26448" y="21271"/>
                  </a:cubicBezTo>
                  <a:close/>
                  <a:moveTo>
                    <a:pt x="17197" y="21745"/>
                  </a:moveTo>
                  <a:lnTo>
                    <a:pt x="17197" y="21745"/>
                  </a:lnTo>
                  <a:cubicBezTo>
                    <a:pt x="18168" y="21851"/>
                    <a:pt x="19003" y="21918"/>
                    <a:pt x="19632" y="21941"/>
                  </a:cubicBezTo>
                  <a:lnTo>
                    <a:pt x="19632" y="24577"/>
                  </a:lnTo>
                  <a:cubicBezTo>
                    <a:pt x="19026" y="24562"/>
                    <a:pt x="18369" y="24514"/>
                    <a:pt x="17679" y="24439"/>
                  </a:cubicBezTo>
                  <a:cubicBezTo>
                    <a:pt x="17504" y="23553"/>
                    <a:pt x="17341" y="22639"/>
                    <a:pt x="17197" y="21745"/>
                  </a:cubicBezTo>
                  <a:close/>
                  <a:moveTo>
                    <a:pt x="22881" y="21757"/>
                  </a:moveTo>
                  <a:cubicBezTo>
                    <a:pt x="22737" y="22649"/>
                    <a:pt x="22574" y="23562"/>
                    <a:pt x="22399" y="24447"/>
                  </a:cubicBezTo>
                  <a:cubicBezTo>
                    <a:pt x="21708" y="24522"/>
                    <a:pt x="21054" y="24568"/>
                    <a:pt x="20451" y="24579"/>
                  </a:cubicBezTo>
                  <a:lnTo>
                    <a:pt x="20451" y="21945"/>
                  </a:lnTo>
                  <a:cubicBezTo>
                    <a:pt x="21067" y="21927"/>
                    <a:pt x="21902" y="21862"/>
                    <a:pt x="22881" y="21757"/>
                  </a:cubicBezTo>
                  <a:close/>
                  <a:moveTo>
                    <a:pt x="6400" y="21887"/>
                  </a:moveTo>
                  <a:cubicBezTo>
                    <a:pt x="7541" y="22390"/>
                    <a:pt x="8773" y="22841"/>
                    <a:pt x="10032" y="23236"/>
                  </a:cubicBezTo>
                  <a:cubicBezTo>
                    <a:pt x="10554" y="24286"/>
                    <a:pt x="11155" y="25291"/>
                    <a:pt x="11832" y="26245"/>
                  </a:cubicBezTo>
                  <a:cubicBezTo>
                    <a:pt x="10681" y="25870"/>
                    <a:pt x="9554" y="25420"/>
                    <a:pt x="8460" y="24898"/>
                  </a:cubicBezTo>
                  <a:cubicBezTo>
                    <a:pt x="7674" y="23967"/>
                    <a:pt x="6983" y="22958"/>
                    <a:pt x="6400" y="21887"/>
                  </a:cubicBezTo>
                  <a:close/>
                  <a:moveTo>
                    <a:pt x="33663" y="21922"/>
                  </a:moveTo>
                  <a:lnTo>
                    <a:pt x="33663" y="21922"/>
                  </a:lnTo>
                  <a:cubicBezTo>
                    <a:pt x="33080" y="22990"/>
                    <a:pt x="32387" y="23996"/>
                    <a:pt x="31600" y="24923"/>
                  </a:cubicBezTo>
                  <a:cubicBezTo>
                    <a:pt x="30508" y="25441"/>
                    <a:pt x="29386" y="25886"/>
                    <a:pt x="28236" y="26258"/>
                  </a:cubicBezTo>
                  <a:cubicBezTo>
                    <a:pt x="28914" y="25308"/>
                    <a:pt x="29516" y="24305"/>
                    <a:pt x="30038" y="23261"/>
                  </a:cubicBezTo>
                  <a:cubicBezTo>
                    <a:pt x="31293" y="22869"/>
                    <a:pt x="32523" y="22420"/>
                    <a:pt x="33663" y="21922"/>
                  </a:cubicBezTo>
                  <a:close/>
                  <a:moveTo>
                    <a:pt x="10997" y="23528"/>
                  </a:moveTo>
                  <a:lnTo>
                    <a:pt x="10997" y="23528"/>
                  </a:lnTo>
                  <a:cubicBezTo>
                    <a:pt x="11951" y="23802"/>
                    <a:pt x="12910" y="24042"/>
                    <a:pt x="13854" y="24243"/>
                  </a:cubicBezTo>
                  <a:cubicBezTo>
                    <a:pt x="14230" y="25243"/>
                    <a:pt x="14653" y="26218"/>
                    <a:pt x="15119" y="27110"/>
                  </a:cubicBezTo>
                  <a:cubicBezTo>
                    <a:pt x="14415" y="26968"/>
                    <a:pt x="13712" y="26797"/>
                    <a:pt x="13016" y="26602"/>
                  </a:cubicBezTo>
                  <a:lnTo>
                    <a:pt x="13016" y="26603"/>
                  </a:lnTo>
                  <a:cubicBezTo>
                    <a:pt x="12264" y="25661"/>
                    <a:pt x="11584" y="24614"/>
                    <a:pt x="10997" y="23528"/>
                  </a:cubicBezTo>
                  <a:close/>
                  <a:moveTo>
                    <a:pt x="29065" y="23551"/>
                  </a:moveTo>
                  <a:lnTo>
                    <a:pt x="29065" y="23551"/>
                  </a:lnTo>
                  <a:cubicBezTo>
                    <a:pt x="28478" y="24633"/>
                    <a:pt x="27799" y="25677"/>
                    <a:pt x="27047" y="26615"/>
                  </a:cubicBezTo>
                  <a:cubicBezTo>
                    <a:pt x="26356" y="26807"/>
                    <a:pt x="25659" y="26976"/>
                    <a:pt x="24961" y="27116"/>
                  </a:cubicBezTo>
                  <a:cubicBezTo>
                    <a:pt x="25425" y="26227"/>
                    <a:pt x="25847" y="25255"/>
                    <a:pt x="26221" y="24259"/>
                  </a:cubicBezTo>
                  <a:lnTo>
                    <a:pt x="26223" y="24259"/>
                  </a:lnTo>
                  <a:cubicBezTo>
                    <a:pt x="27160" y="24057"/>
                    <a:pt x="28115" y="23821"/>
                    <a:pt x="29065" y="23551"/>
                  </a:cubicBezTo>
                  <a:close/>
                  <a:moveTo>
                    <a:pt x="14718" y="24420"/>
                  </a:moveTo>
                  <a:cubicBezTo>
                    <a:pt x="15507" y="24571"/>
                    <a:pt x="16274" y="24696"/>
                    <a:pt x="17011" y="24792"/>
                  </a:cubicBezTo>
                  <a:cubicBezTo>
                    <a:pt x="17199" y="25742"/>
                    <a:pt x="17410" y="26663"/>
                    <a:pt x="17640" y="27498"/>
                  </a:cubicBezTo>
                  <a:cubicBezTo>
                    <a:pt x="17118" y="27444"/>
                    <a:pt x="16595" y="27371"/>
                    <a:pt x="16067" y="27285"/>
                  </a:cubicBezTo>
                  <a:cubicBezTo>
                    <a:pt x="15579" y="26419"/>
                    <a:pt x="15127" y="25443"/>
                    <a:pt x="14718" y="24420"/>
                  </a:cubicBezTo>
                  <a:close/>
                  <a:moveTo>
                    <a:pt x="25352" y="24435"/>
                  </a:moveTo>
                  <a:lnTo>
                    <a:pt x="25352" y="24435"/>
                  </a:lnTo>
                  <a:cubicBezTo>
                    <a:pt x="24945" y="25454"/>
                    <a:pt x="24493" y="26429"/>
                    <a:pt x="24007" y="27288"/>
                  </a:cubicBezTo>
                  <a:cubicBezTo>
                    <a:pt x="23483" y="27375"/>
                    <a:pt x="22961" y="27446"/>
                    <a:pt x="22441" y="27500"/>
                  </a:cubicBezTo>
                  <a:cubicBezTo>
                    <a:pt x="22672" y="26669"/>
                    <a:pt x="22881" y="25750"/>
                    <a:pt x="23071" y="24802"/>
                  </a:cubicBezTo>
                  <a:cubicBezTo>
                    <a:pt x="23802" y="24708"/>
                    <a:pt x="24567" y="24585"/>
                    <a:pt x="25352" y="24435"/>
                  </a:cubicBezTo>
                  <a:close/>
                  <a:moveTo>
                    <a:pt x="17767" y="24882"/>
                  </a:moveTo>
                  <a:cubicBezTo>
                    <a:pt x="18427" y="24951"/>
                    <a:pt x="19053" y="24994"/>
                    <a:pt x="19632" y="25009"/>
                  </a:cubicBezTo>
                  <a:lnTo>
                    <a:pt x="19632" y="27620"/>
                  </a:lnTo>
                  <a:cubicBezTo>
                    <a:pt x="19221" y="27613"/>
                    <a:pt x="18811" y="27596"/>
                    <a:pt x="18394" y="27565"/>
                  </a:cubicBezTo>
                  <a:cubicBezTo>
                    <a:pt x="18176" y="26763"/>
                    <a:pt x="17965" y="25844"/>
                    <a:pt x="17767" y="24882"/>
                  </a:cubicBezTo>
                  <a:close/>
                  <a:moveTo>
                    <a:pt x="22311" y="24890"/>
                  </a:moveTo>
                  <a:lnTo>
                    <a:pt x="22311" y="24890"/>
                  </a:lnTo>
                  <a:cubicBezTo>
                    <a:pt x="22113" y="25851"/>
                    <a:pt x="21902" y="26767"/>
                    <a:pt x="21685" y="27569"/>
                  </a:cubicBezTo>
                  <a:cubicBezTo>
                    <a:pt x="21269" y="27599"/>
                    <a:pt x="20858" y="27615"/>
                    <a:pt x="20450" y="27622"/>
                  </a:cubicBezTo>
                  <a:lnTo>
                    <a:pt x="20450" y="25009"/>
                  </a:lnTo>
                  <a:cubicBezTo>
                    <a:pt x="21025" y="24997"/>
                    <a:pt x="21649" y="24957"/>
                    <a:pt x="22311" y="24890"/>
                  </a:cubicBezTo>
                  <a:close/>
                  <a:moveTo>
                    <a:pt x="1624" y="20150"/>
                  </a:moveTo>
                  <a:lnTo>
                    <a:pt x="1624" y="20150"/>
                  </a:lnTo>
                  <a:cubicBezTo>
                    <a:pt x="2959" y="21989"/>
                    <a:pt x="5072" y="23618"/>
                    <a:pt x="7568" y="24913"/>
                  </a:cubicBezTo>
                  <a:lnTo>
                    <a:pt x="7568" y="24915"/>
                  </a:lnTo>
                  <a:cubicBezTo>
                    <a:pt x="9088" y="26828"/>
                    <a:pt x="11013" y="28499"/>
                    <a:pt x="13202" y="29652"/>
                  </a:cubicBezTo>
                  <a:cubicBezTo>
                    <a:pt x="7695" y="28012"/>
                    <a:pt x="3406" y="24485"/>
                    <a:pt x="1624" y="20150"/>
                  </a:cubicBezTo>
                  <a:close/>
                  <a:moveTo>
                    <a:pt x="38414" y="20256"/>
                  </a:moveTo>
                  <a:lnTo>
                    <a:pt x="38414" y="20256"/>
                  </a:lnTo>
                  <a:cubicBezTo>
                    <a:pt x="36604" y="24545"/>
                    <a:pt x="32343" y="28027"/>
                    <a:pt x="26882" y="29654"/>
                  </a:cubicBezTo>
                  <a:cubicBezTo>
                    <a:pt x="29061" y="28507"/>
                    <a:pt x="30976" y="26847"/>
                    <a:pt x="32492" y="24944"/>
                  </a:cubicBezTo>
                  <a:cubicBezTo>
                    <a:pt x="34968" y="23670"/>
                    <a:pt x="37071" y="22065"/>
                    <a:pt x="38414" y="20256"/>
                  </a:cubicBezTo>
                  <a:close/>
                  <a:moveTo>
                    <a:pt x="9151" y="25669"/>
                  </a:moveTo>
                  <a:lnTo>
                    <a:pt x="9151" y="25669"/>
                  </a:lnTo>
                  <a:cubicBezTo>
                    <a:pt x="10164" y="26110"/>
                    <a:pt x="11201" y="26494"/>
                    <a:pt x="12258" y="26818"/>
                  </a:cubicBezTo>
                  <a:cubicBezTo>
                    <a:pt x="13162" y="27993"/>
                    <a:pt x="14181" y="29025"/>
                    <a:pt x="15288" y="29800"/>
                  </a:cubicBezTo>
                  <a:cubicBezTo>
                    <a:pt x="12951" y="28948"/>
                    <a:pt x="10853" y="27469"/>
                    <a:pt x="9151" y="25669"/>
                  </a:cubicBezTo>
                  <a:close/>
                  <a:moveTo>
                    <a:pt x="30905" y="25698"/>
                  </a:moveTo>
                  <a:lnTo>
                    <a:pt x="30905" y="25698"/>
                  </a:lnTo>
                  <a:cubicBezTo>
                    <a:pt x="29200" y="27492"/>
                    <a:pt x="27102" y="28966"/>
                    <a:pt x="24767" y="29814"/>
                  </a:cubicBezTo>
                  <a:cubicBezTo>
                    <a:pt x="25878" y="29038"/>
                    <a:pt x="26901" y="28008"/>
                    <a:pt x="27808" y="26834"/>
                  </a:cubicBezTo>
                  <a:cubicBezTo>
                    <a:pt x="28862" y="26515"/>
                    <a:pt x="29894" y="26135"/>
                    <a:pt x="30905" y="25698"/>
                  </a:cubicBezTo>
                  <a:close/>
                  <a:moveTo>
                    <a:pt x="13494" y="27172"/>
                  </a:moveTo>
                  <a:lnTo>
                    <a:pt x="13494" y="27172"/>
                  </a:lnTo>
                  <a:cubicBezTo>
                    <a:pt x="14121" y="27333"/>
                    <a:pt x="14747" y="27475"/>
                    <a:pt x="15378" y="27594"/>
                  </a:cubicBezTo>
                  <a:cubicBezTo>
                    <a:pt x="15915" y="28553"/>
                    <a:pt x="16506" y="29390"/>
                    <a:pt x="17143" y="30019"/>
                  </a:cubicBezTo>
                  <a:cubicBezTo>
                    <a:pt x="15826" y="29440"/>
                    <a:pt x="14593" y="28426"/>
                    <a:pt x="13494" y="27172"/>
                  </a:cubicBezTo>
                  <a:close/>
                  <a:moveTo>
                    <a:pt x="26571" y="27183"/>
                  </a:moveTo>
                  <a:lnTo>
                    <a:pt x="26571" y="27185"/>
                  </a:lnTo>
                  <a:cubicBezTo>
                    <a:pt x="25477" y="28432"/>
                    <a:pt x="24249" y="29443"/>
                    <a:pt x="22936" y="30021"/>
                  </a:cubicBezTo>
                  <a:cubicBezTo>
                    <a:pt x="23573" y="29392"/>
                    <a:pt x="24163" y="28559"/>
                    <a:pt x="24700" y="27601"/>
                  </a:cubicBezTo>
                  <a:cubicBezTo>
                    <a:pt x="25325" y="27482"/>
                    <a:pt x="25949" y="27344"/>
                    <a:pt x="26571" y="27183"/>
                  </a:cubicBezTo>
                  <a:close/>
                  <a:moveTo>
                    <a:pt x="16345" y="27761"/>
                  </a:moveTo>
                  <a:lnTo>
                    <a:pt x="16345" y="27761"/>
                  </a:lnTo>
                  <a:cubicBezTo>
                    <a:pt x="16821" y="27833"/>
                    <a:pt x="17295" y="27895"/>
                    <a:pt x="17767" y="27941"/>
                  </a:cubicBezTo>
                  <a:cubicBezTo>
                    <a:pt x="18051" y="28891"/>
                    <a:pt x="18362" y="29702"/>
                    <a:pt x="18701" y="30278"/>
                  </a:cubicBezTo>
                  <a:cubicBezTo>
                    <a:pt x="17872" y="29867"/>
                    <a:pt x="17074" y="28954"/>
                    <a:pt x="16345" y="27761"/>
                  </a:cubicBezTo>
                  <a:close/>
                  <a:moveTo>
                    <a:pt x="23729" y="27766"/>
                  </a:moveTo>
                  <a:lnTo>
                    <a:pt x="23729" y="27766"/>
                  </a:lnTo>
                  <a:cubicBezTo>
                    <a:pt x="23002" y="28958"/>
                    <a:pt x="22209" y="29867"/>
                    <a:pt x="21382" y="30278"/>
                  </a:cubicBezTo>
                  <a:cubicBezTo>
                    <a:pt x="21722" y="29700"/>
                    <a:pt x="22033" y="28893"/>
                    <a:pt x="22315" y="27945"/>
                  </a:cubicBezTo>
                  <a:cubicBezTo>
                    <a:pt x="22783" y="27899"/>
                    <a:pt x="23255" y="27839"/>
                    <a:pt x="23729" y="27766"/>
                  </a:cubicBezTo>
                  <a:close/>
                  <a:moveTo>
                    <a:pt x="18518" y="28006"/>
                  </a:moveTo>
                  <a:lnTo>
                    <a:pt x="18518" y="28006"/>
                  </a:lnTo>
                  <a:cubicBezTo>
                    <a:pt x="18892" y="28031"/>
                    <a:pt x="19264" y="28045"/>
                    <a:pt x="19630" y="28054"/>
                  </a:cubicBezTo>
                  <a:lnTo>
                    <a:pt x="19630" y="30409"/>
                  </a:lnTo>
                  <a:cubicBezTo>
                    <a:pt x="19264" y="30153"/>
                    <a:pt x="18882" y="29254"/>
                    <a:pt x="18518" y="28006"/>
                  </a:cubicBezTo>
                  <a:close/>
                  <a:moveTo>
                    <a:pt x="21561" y="28008"/>
                  </a:moveTo>
                  <a:lnTo>
                    <a:pt x="21561" y="28008"/>
                  </a:lnTo>
                  <a:cubicBezTo>
                    <a:pt x="21198" y="29255"/>
                    <a:pt x="20818" y="30153"/>
                    <a:pt x="20450" y="30409"/>
                  </a:cubicBezTo>
                  <a:lnTo>
                    <a:pt x="20450" y="28054"/>
                  </a:lnTo>
                  <a:cubicBezTo>
                    <a:pt x="20818" y="28046"/>
                    <a:pt x="21188" y="28033"/>
                    <a:pt x="21561" y="28008"/>
                  </a:cubicBezTo>
                  <a:close/>
                  <a:moveTo>
                    <a:pt x="18830" y="1"/>
                  </a:moveTo>
                  <a:cubicBezTo>
                    <a:pt x="8265" y="536"/>
                    <a:pt x="0" y="7406"/>
                    <a:pt x="0" y="15670"/>
                  </a:cubicBezTo>
                  <a:cubicBezTo>
                    <a:pt x="0" y="23838"/>
                    <a:pt x="8178" y="30716"/>
                    <a:pt x="18621" y="31326"/>
                  </a:cubicBezTo>
                  <a:lnTo>
                    <a:pt x="18625" y="31268"/>
                  </a:lnTo>
                  <a:cubicBezTo>
                    <a:pt x="18721" y="31276"/>
                    <a:pt x="18817" y="31287"/>
                    <a:pt x="18913" y="31293"/>
                  </a:cubicBezTo>
                  <a:lnTo>
                    <a:pt x="18914" y="31236"/>
                  </a:lnTo>
                  <a:cubicBezTo>
                    <a:pt x="19010" y="31245"/>
                    <a:pt x="19104" y="31259"/>
                    <a:pt x="19200" y="31264"/>
                  </a:cubicBezTo>
                  <a:lnTo>
                    <a:pt x="19204" y="31195"/>
                  </a:lnTo>
                  <a:cubicBezTo>
                    <a:pt x="19298" y="31214"/>
                    <a:pt x="19394" y="31228"/>
                    <a:pt x="19492" y="31236"/>
                  </a:cubicBezTo>
                  <a:lnTo>
                    <a:pt x="19498" y="31130"/>
                  </a:lnTo>
                  <a:cubicBezTo>
                    <a:pt x="19586" y="31174"/>
                    <a:pt x="19684" y="31201"/>
                    <a:pt x="19782" y="31207"/>
                  </a:cubicBezTo>
                  <a:lnTo>
                    <a:pt x="19788" y="31126"/>
                  </a:lnTo>
                  <a:cubicBezTo>
                    <a:pt x="19874" y="31126"/>
                    <a:pt x="19960" y="31132"/>
                    <a:pt x="20048" y="31132"/>
                  </a:cubicBezTo>
                  <a:cubicBezTo>
                    <a:pt x="20137" y="31132"/>
                    <a:pt x="20215" y="31128"/>
                    <a:pt x="20298" y="31128"/>
                  </a:cubicBezTo>
                  <a:lnTo>
                    <a:pt x="20304" y="31207"/>
                  </a:lnTo>
                  <a:cubicBezTo>
                    <a:pt x="20402" y="31201"/>
                    <a:pt x="20498" y="31174"/>
                    <a:pt x="20586" y="31132"/>
                  </a:cubicBezTo>
                  <a:lnTo>
                    <a:pt x="20592" y="31236"/>
                  </a:lnTo>
                  <a:cubicBezTo>
                    <a:pt x="20687" y="31228"/>
                    <a:pt x="20783" y="31214"/>
                    <a:pt x="20879" y="31195"/>
                  </a:cubicBezTo>
                  <a:lnTo>
                    <a:pt x="20883" y="31264"/>
                  </a:lnTo>
                  <a:cubicBezTo>
                    <a:pt x="20979" y="31259"/>
                    <a:pt x="21075" y="31245"/>
                    <a:pt x="21171" y="31234"/>
                  </a:cubicBezTo>
                  <a:lnTo>
                    <a:pt x="21175" y="31293"/>
                  </a:lnTo>
                  <a:cubicBezTo>
                    <a:pt x="21271" y="31287"/>
                    <a:pt x="21363" y="31276"/>
                    <a:pt x="21459" y="31270"/>
                  </a:cubicBezTo>
                  <a:lnTo>
                    <a:pt x="21463" y="31328"/>
                  </a:lnTo>
                  <a:cubicBezTo>
                    <a:pt x="31903" y="30716"/>
                    <a:pt x="40081" y="23838"/>
                    <a:pt x="40081" y="15672"/>
                  </a:cubicBezTo>
                  <a:cubicBezTo>
                    <a:pt x="40080" y="7421"/>
                    <a:pt x="31811" y="540"/>
                    <a:pt x="21252" y="5"/>
                  </a:cubicBezTo>
                  <a:lnTo>
                    <a:pt x="21250" y="49"/>
                  </a:lnTo>
                  <a:cubicBezTo>
                    <a:pt x="21167" y="43"/>
                    <a:pt x="21087" y="33"/>
                    <a:pt x="21004" y="30"/>
                  </a:cubicBezTo>
                  <a:lnTo>
                    <a:pt x="21000" y="85"/>
                  </a:lnTo>
                  <a:cubicBezTo>
                    <a:pt x="20920" y="79"/>
                    <a:pt x="20837" y="66"/>
                    <a:pt x="20757" y="62"/>
                  </a:cubicBezTo>
                  <a:lnTo>
                    <a:pt x="20753" y="120"/>
                  </a:lnTo>
                  <a:cubicBezTo>
                    <a:pt x="20670" y="104"/>
                    <a:pt x="20588" y="95"/>
                    <a:pt x="20503" y="87"/>
                  </a:cubicBezTo>
                  <a:lnTo>
                    <a:pt x="20499" y="170"/>
                  </a:lnTo>
                  <a:cubicBezTo>
                    <a:pt x="20423" y="139"/>
                    <a:pt x="20340" y="120"/>
                    <a:pt x="20256" y="116"/>
                  </a:cubicBezTo>
                  <a:lnTo>
                    <a:pt x="20252" y="206"/>
                  </a:lnTo>
                  <a:cubicBezTo>
                    <a:pt x="20183" y="206"/>
                    <a:pt x="20116" y="202"/>
                    <a:pt x="20047" y="202"/>
                  </a:cubicBezTo>
                  <a:cubicBezTo>
                    <a:pt x="19974" y="202"/>
                    <a:pt x="19901" y="206"/>
                    <a:pt x="19826" y="206"/>
                  </a:cubicBezTo>
                  <a:lnTo>
                    <a:pt x="19822" y="116"/>
                  </a:lnTo>
                  <a:cubicBezTo>
                    <a:pt x="19738" y="120"/>
                    <a:pt x="19655" y="139"/>
                    <a:pt x="19578" y="170"/>
                  </a:cubicBezTo>
                  <a:lnTo>
                    <a:pt x="19573" y="87"/>
                  </a:lnTo>
                  <a:cubicBezTo>
                    <a:pt x="19492" y="91"/>
                    <a:pt x="19410" y="108"/>
                    <a:pt x="19329" y="120"/>
                  </a:cubicBezTo>
                  <a:lnTo>
                    <a:pt x="19325" y="58"/>
                  </a:lnTo>
                  <a:cubicBezTo>
                    <a:pt x="19243" y="62"/>
                    <a:pt x="19162" y="76"/>
                    <a:pt x="19079" y="83"/>
                  </a:cubicBezTo>
                  <a:lnTo>
                    <a:pt x="19078" y="26"/>
                  </a:lnTo>
                  <a:cubicBezTo>
                    <a:pt x="18995" y="30"/>
                    <a:pt x="18914" y="41"/>
                    <a:pt x="18832" y="47"/>
                  </a:cubicBezTo>
                  <a:lnTo>
                    <a:pt x="18830" y="1"/>
                  </a:ln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0"/>
            <p:cNvSpPr/>
            <p:nvPr/>
          </p:nvSpPr>
          <p:spPr>
            <a:xfrm rot="-5400000">
              <a:off x="1423975" y="1808645"/>
              <a:ext cx="284097" cy="435063"/>
            </a:xfrm>
            <a:custGeom>
              <a:rect b="b" l="l" r="r" t="t"/>
              <a:pathLst>
                <a:path extrusionOk="0" h="31322" w="20457">
                  <a:moveTo>
                    <a:pt x="13278" y="1657"/>
                  </a:moveTo>
                  <a:lnTo>
                    <a:pt x="13278" y="1657"/>
                  </a:lnTo>
                  <a:cubicBezTo>
                    <a:pt x="7792" y="4518"/>
                    <a:pt x="3950" y="10595"/>
                    <a:pt x="3950" y="15683"/>
                  </a:cubicBezTo>
                  <a:cubicBezTo>
                    <a:pt x="3950" y="20726"/>
                    <a:pt x="7765" y="26784"/>
                    <a:pt x="13207" y="29652"/>
                  </a:cubicBezTo>
                  <a:cubicBezTo>
                    <a:pt x="5894" y="27476"/>
                    <a:pt x="724" y="21975"/>
                    <a:pt x="724" y="15666"/>
                  </a:cubicBezTo>
                  <a:cubicBezTo>
                    <a:pt x="724" y="9313"/>
                    <a:pt x="5921" y="3812"/>
                    <a:pt x="13278" y="1657"/>
                  </a:cubicBezTo>
                  <a:close/>
                  <a:moveTo>
                    <a:pt x="15392" y="1505"/>
                  </a:moveTo>
                  <a:lnTo>
                    <a:pt x="15392" y="1505"/>
                  </a:lnTo>
                  <a:cubicBezTo>
                    <a:pt x="10940" y="4583"/>
                    <a:pt x="7895" y="11794"/>
                    <a:pt x="7895" y="15697"/>
                  </a:cubicBezTo>
                  <a:lnTo>
                    <a:pt x="7897" y="15697"/>
                  </a:lnTo>
                  <a:cubicBezTo>
                    <a:pt x="7897" y="19600"/>
                    <a:pt x="10904" y="26736"/>
                    <a:pt x="15302" y="29806"/>
                  </a:cubicBezTo>
                  <a:cubicBezTo>
                    <a:pt x="9169" y="27574"/>
                    <a:pt x="4670" y="21033"/>
                    <a:pt x="4670" y="15683"/>
                  </a:cubicBezTo>
                  <a:cubicBezTo>
                    <a:pt x="4670" y="10284"/>
                    <a:pt x="9206" y="3721"/>
                    <a:pt x="15392" y="1505"/>
                  </a:cubicBezTo>
                  <a:close/>
                  <a:moveTo>
                    <a:pt x="17276" y="1279"/>
                  </a:moveTo>
                  <a:lnTo>
                    <a:pt x="17276" y="1279"/>
                  </a:lnTo>
                  <a:cubicBezTo>
                    <a:pt x="14043" y="4464"/>
                    <a:pt x="11842" y="13108"/>
                    <a:pt x="11842" y="15716"/>
                  </a:cubicBezTo>
                  <a:cubicBezTo>
                    <a:pt x="11842" y="18101"/>
                    <a:pt x="13890" y="26797"/>
                    <a:pt x="17156" y="30023"/>
                  </a:cubicBezTo>
                  <a:cubicBezTo>
                    <a:pt x="12320" y="27904"/>
                    <a:pt x="8615" y="19962"/>
                    <a:pt x="8615" y="15697"/>
                  </a:cubicBezTo>
                  <a:cubicBezTo>
                    <a:pt x="8615" y="11425"/>
                    <a:pt x="12372" y="3372"/>
                    <a:pt x="17276" y="1279"/>
                  </a:cubicBezTo>
                  <a:close/>
                  <a:moveTo>
                    <a:pt x="18723" y="1064"/>
                  </a:moveTo>
                  <a:lnTo>
                    <a:pt x="18723" y="1064"/>
                  </a:lnTo>
                  <a:cubicBezTo>
                    <a:pt x="16804" y="4347"/>
                    <a:pt x="15786" y="15062"/>
                    <a:pt x="15786" y="15729"/>
                  </a:cubicBezTo>
                  <a:cubicBezTo>
                    <a:pt x="15786" y="16399"/>
                    <a:pt x="16797" y="27039"/>
                    <a:pt x="18704" y="30276"/>
                  </a:cubicBezTo>
                  <a:cubicBezTo>
                    <a:pt x="15377" y="28632"/>
                    <a:pt x="12560" y="18819"/>
                    <a:pt x="12560" y="15716"/>
                  </a:cubicBezTo>
                  <a:cubicBezTo>
                    <a:pt x="12560" y="12627"/>
                    <a:pt x="15379" y="2775"/>
                    <a:pt x="18723" y="1064"/>
                  </a:cubicBezTo>
                  <a:close/>
                  <a:moveTo>
                    <a:pt x="19735" y="870"/>
                  </a:moveTo>
                  <a:lnTo>
                    <a:pt x="19735" y="30460"/>
                  </a:lnTo>
                  <a:cubicBezTo>
                    <a:pt x="18259" y="29911"/>
                    <a:pt x="16509" y="18272"/>
                    <a:pt x="16509" y="15729"/>
                  </a:cubicBezTo>
                  <a:cubicBezTo>
                    <a:pt x="16509" y="13208"/>
                    <a:pt x="18251" y="1578"/>
                    <a:pt x="19735" y="870"/>
                  </a:cubicBezTo>
                  <a:close/>
                  <a:moveTo>
                    <a:pt x="18831" y="1"/>
                  </a:moveTo>
                  <a:cubicBezTo>
                    <a:pt x="8265" y="532"/>
                    <a:pt x="1" y="7402"/>
                    <a:pt x="1" y="15666"/>
                  </a:cubicBezTo>
                  <a:cubicBezTo>
                    <a:pt x="1" y="23836"/>
                    <a:pt x="8183" y="30712"/>
                    <a:pt x="18625" y="31322"/>
                  </a:cubicBezTo>
                  <a:lnTo>
                    <a:pt x="18629" y="31268"/>
                  </a:lnTo>
                  <a:cubicBezTo>
                    <a:pt x="18725" y="31276"/>
                    <a:pt x="18817" y="31287"/>
                    <a:pt x="18913" y="31293"/>
                  </a:cubicBezTo>
                  <a:lnTo>
                    <a:pt x="18917" y="31234"/>
                  </a:lnTo>
                  <a:cubicBezTo>
                    <a:pt x="19013" y="31245"/>
                    <a:pt x="19109" y="31258"/>
                    <a:pt x="19205" y="31264"/>
                  </a:cubicBezTo>
                  <a:lnTo>
                    <a:pt x="19209" y="31195"/>
                  </a:lnTo>
                  <a:cubicBezTo>
                    <a:pt x="19303" y="31214"/>
                    <a:pt x="19399" y="31228"/>
                    <a:pt x="19497" y="31235"/>
                  </a:cubicBezTo>
                  <a:lnTo>
                    <a:pt x="19502" y="31132"/>
                  </a:lnTo>
                  <a:cubicBezTo>
                    <a:pt x="19591" y="31174"/>
                    <a:pt x="19685" y="31199"/>
                    <a:pt x="19784" y="31207"/>
                  </a:cubicBezTo>
                  <a:lnTo>
                    <a:pt x="19807" y="30815"/>
                  </a:lnTo>
                  <a:lnTo>
                    <a:pt x="20456" y="30815"/>
                  </a:lnTo>
                  <a:lnTo>
                    <a:pt x="20454" y="498"/>
                  </a:lnTo>
                  <a:lnTo>
                    <a:pt x="19846" y="498"/>
                  </a:lnTo>
                  <a:lnTo>
                    <a:pt x="19825" y="114"/>
                  </a:lnTo>
                  <a:cubicBezTo>
                    <a:pt x="19742" y="120"/>
                    <a:pt x="19660" y="137"/>
                    <a:pt x="19581" y="170"/>
                  </a:cubicBezTo>
                  <a:lnTo>
                    <a:pt x="19577" y="85"/>
                  </a:lnTo>
                  <a:cubicBezTo>
                    <a:pt x="19495" y="89"/>
                    <a:pt x="19414" y="106"/>
                    <a:pt x="19333" y="118"/>
                  </a:cubicBezTo>
                  <a:lnTo>
                    <a:pt x="19330" y="56"/>
                  </a:lnTo>
                  <a:cubicBezTo>
                    <a:pt x="19247" y="60"/>
                    <a:pt x="19167" y="74"/>
                    <a:pt x="19084" y="81"/>
                  </a:cubicBezTo>
                  <a:lnTo>
                    <a:pt x="19082" y="28"/>
                  </a:lnTo>
                  <a:cubicBezTo>
                    <a:pt x="18998" y="31"/>
                    <a:pt x="18917" y="43"/>
                    <a:pt x="18833" y="49"/>
                  </a:cubicBezTo>
                  <a:lnTo>
                    <a:pt x="18831" y="1"/>
                  </a:ln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rot="-5400000">
              <a:off x="1431356" y="1378147"/>
              <a:ext cx="268779" cy="435090"/>
            </a:xfrm>
            <a:custGeom>
              <a:rect b="b" l="l" r="r" t="t"/>
              <a:pathLst>
                <a:path extrusionOk="0" h="31324" w="19354">
                  <a:moveTo>
                    <a:pt x="18828" y="1"/>
                  </a:moveTo>
                  <a:cubicBezTo>
                    <a:pt x="8270" y="532"/>
                    <a:pt x="0" y="7413"/>
                    <a:pt x="0" y="15668"/>
                  </a:cubicBezTo>
                  <a:cubicBezTo>
                    <a:pt x="0" y="23834"/>
                    <a:pt x="8178" y="30712"/>
                    <a:pt x="18619" y="31324"/>
                  </a:cubicBezTo>
                  <a:lnTo>
                    <a:pt x="18619" y="31287"/>
                  </a:lnTo>
                  <a:lnTo>
                    <a:pt x="18907" y="31312"/>
                  </a:lnTo>
                  <a:lnTo>
                    <a:pt x="18907" y="31251"/>
                  </a:lnTo>
                  <a:cubicBezTo>
                    <a:pt x="19001" y="31251"/>
                    <a:pt x="19099" y="31276"/>
                    <a:pt x="19195" y="31283"/>
                  </a:cubicBezTo>
                  <a:lnTo>
                    <a:pt x="19235" y="30564"/>
                  </a:lnTo>
                  <a:cubicBezTo>
                    <a:pt x="13417" y="30203"/>
                    <a:pt x="8606" y="20503"/>
                    <a:pt x="8606" y="15699"/>
                  </a:cubicBezTo>
                  <a:cubicBezTo>
                    <a:pt x="8606" y="10894"/>
                    <a:pt x="13471" y="1089"/>
                    <a:pt x="19354" y="793"/>
                  </a:cubicBezTo>
                  <a:lnTo>
                    <a:pt x="19317" y="74"/>
                  </a:lnTo>
                  <a:lnTo>
                    <a:pt x="19072" y="100"/>
                  </a:lnTo>
                  <a:lnTo>
                    <a:pt x="19072" y="49"/>
                  </a:lnTo>
                  <a:lnTo>
                    <a:pt x="18828" y="49"/>
                  </a:lnTo>
                  <a:lnTo>
                    <a:pt x="18828" y="1"/>
                  </a:lnTo>
                  <a:close/>
                </a:path>
              </a:pathLst>
            </a:custGeom>
            <a:gradFill>
              <a:gsLst>
                <a:gs pos="0">
                  <a:schemeClr val="accent6"/>
                </a:gs>
                <a:gs pos="24000">
                  <a:schemeClr val="accent6"/>
                </a:gs>
                <a:gs pos="56000">
                  <a:schemeClr val="dk2"/>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rot="-5400000">
              <a:off x="1424037" y="2909837"/>
              <a:ext cx="284027" cy="435063"/>
            </a:xfrm>
            <a:custGeom>
              <a:rect b="b" l="l" r="r" t="t"/>
              <a:pathLst>
                <a:path extrusionOk="0" h="31322" w="20452">
                  <a:moveTo>
                    <a:pt x="7298" y="1685"/>
                  </a:moveTo>
                  <a:lnTo>
                    <a:pt x="7298" y="1685"/>
                  </a:lnTo>
                  <a:cubicBezTo>
                    <a:pt x="14584" y="3873"/>
                    <a:pt x="19732" y="9361"/>
                    <a:pt x="19732" y="15656"/>
                  </a:cubicBezTo>
                  <a:cubicBezTo>
                    <a:pt x="19732" y="22006"/>
                    <a:pt x="14541" y="27503"/>
                    <a:pt x="7190" y="29660"/>
                  </a:cubicBezTo>
                  <a:cubicBezTo>
                    <a:pt x="12669" y="26799"/>
                    <a:pt x="16508" y="20722"/>
                    <a:pt x="16516" y="15633"/>
                  </a:cubicBezTo>
                  <a:cubicBezTo>
                    <a:pt x="16516" y="10602"/>
                    <a:pt x="12718" y="4562"/>
                    <a:pt x="7298" y="1685"/>
                  </a:cubicBezTo>
                  <a:close/>
                  <a:moveTo>
                    <a:pt x="5122" y="1495"/>
                  </a:moveTo>
                  <a:lnTo>
                    <a:pt x="5122" y="1495"/>
                  </a:lnTo>
                  <a:cubicBezTo>
                    <a:pt x="11276" y="3712"/>
                    <a:pt x="15796" y="10272"/>
                    <a:pt x="15796" y="15635"/>
                  </a:cubicBezTo>
                  <a:cubicBezTo>
                    <a:pt x="15796" y="21043"/>
                    <a:pt x="11245" y="27622"/>
                    <a:pt x="5043" y="29825"/>
                  </a:cubicBezTo>
                  <a:cubicBezTo>
                    <a:pt x="9504" y="26753"/>
                    <a:pt x="12559" y="19532"/>
                    <a:pt x="12559" y="15624"/>
                  </a:cubicBezTo>
                  <a:cubicBezTo>
                    <a:pt x="12559" y="11713"/>
                    <a:pt x="9535" y="4552"/>
                    <a:pt x="5122" y="1495"/>
                  </a:cubicBezTo>
                  <a:close/>
                  <a:moveTo>
                    <a:pt x="3301" y="1300"/>
                  </a:moveTo>
                  <a:cubicBezTo>
                    <a:pt x="8138" y="3418"/>
                    <a:pt x="11842" y="11360"/>
                    <a:pt x="11842" y="15624"/>
                  </a:cubicBezTo>
                  <a:cubicBezTo>
                    <a:pt x="11842" y="19893"/>
                    <a:pt x="8086" y="27943"/>
                    <a:pt x="3187" y="30040"/>
                  </a:cubicBezTo>
                  <a:cubicBezTo>
                    <a:pt x="6423" y="26853"/>
                    <a:pt x="8614" y="18212"/>
                    <a:pt x="8614" y="15606"/>
                  </a:cubicBezTo>
                  <a:cubicBezTo>
                    <a:pt x="8614" y="13219"/>
                    <a:pt x="6567" y="4523"/>
                    <a:pt x="3301" y="1300"/>
                  </a:cubicBezTo>
                  <a:close/>
                  <a:moveTo>
                    <a:pt x="1746" y="1043"/>
                  </a:moveTo>
                  <a:lnTo>
                    <a:pt x="1746" y="1043"/>
                  </a:lnTo>
                  <a:cubicBezTo>
                    <a:pt x="5078" y="2685"/>
                    <a:pt x="7893" y="12500"/>
                    <a:pt x="7893" y="15605"/>
                  </a:cubicBezTo>
                  <a:cubicBezTo>
                    <a:pt x="7893" y="18694"/>
                    <a:pt x="5074" y="28543"/>
                    <a:pt x="1731" y="30257"/>
                  </a:cubicBezTo>
                  <a:cubicBezTo>
                    <a:pt x="3652" y="26970"/>
                    <a:pt x="4669" y="16263"/>
                    <a:pt x="4669" y="15595"/>
                  </a:cubicBezTo>
                  <a:cubicBezTo>
                    <a:pt x="4669" y="14925"/>
                    <a:pt x="3658" y="4276"/>
                    <a:pt x="1746" y="1043"/>
                  </a:cubicBezTo>
                  <a:close/>
                  <a:moveTo>
                    <a:pt x="724" y="866"/>
                  </a:moveTo>
                  <a:cubicBezTo>
                    <a:pt x="2199" y="1430"/>
                    <a:pt x="3947" y="13054"/>
                    <a:pt x="3947" y="15595"/>
                  </a:cubicBezTo>
                  <a:cubicBezTo>
                    <a:pt x="3947" y="18112"/>
                    <a:pt x="2209" y="29710"/>
                    <a:pt x="724" y="30452"/>
                  </a:cubicBezTo>
                  <a:lnTo>
                    <a:pt x="724" y="866"/>
                  </a:lnTo>
                  <a:close/>
                  <a:moveTo>
                    <a:pt x="1831" y="1"/>
                  </a:moveTo>
                  <a:lnTo>
                    <a:pt x="1827" y="51"/>
                  </a:lnTo>
                  <a:cubicBezTo>
                    <a:pt x="1735" y="43"/>
                    <a:pt x="1643" y="31"/>
                    <a:pt x="1551" y="26"/>
                  </a:cubicBezTo>
                  <a:lnTo>
                    <a:pt x="1547" y="89"/>
                  </a:lnTo>
                  <a:cubicBezTo>
                    <a:pt x="1449" y="79"/>
                    <a:pt x="1351" y="64"/>
                    <a:pt x="1251" y="58"/>
                  </a:cubicBezTo>
                  <a:lnTo>
                    <a:pt x="1248" y="127"/>
                  </a:lnTo>
                  <a:cubicBezTo>
                    <a:pt x="1153" y="108"/>
                    <a:pt x="1058" y="95"/>
                    <a:pt x="960" y="87"/>
                  </a:cubicBezTo>
                  <a:lnTo>
                    <a:pt x="954" y="196"/>
                  </a:lnTo>
                  <a:cubicBezTo>
                    <a:pt x="864" y="152"/>
                    <a:pt x="768" y="127"/>
                    <a:pt x="670" y="120"/>
                  </a:cubicBezTo>
                  <a:lnTo>
                    <a:pt x="649" y="503"/>
                  </a:lnTo>
                  <a:lnTo>
                    <a:pt x="0" y="503"/>
                  </a:lnTo>
                  <a:lnTo>
                    <a:pt x="0" y="30819"/>
                  </a:lnTo>
                  <a:lnTo>
                    <a:pt x="607" y="30819"/>
                  </a:lnTo>
                  <a:lnTo>
                    <a:pt x="626" y="31210"/>
                  </a:lnTo>
                  <a:cubicBezTo>
                    <a:pt x="710" y="31207"/>
                    <a:pt x="795" y="31187"/>
                    <a:pt x="873" y="31155"/>
                  </a:cubicBezTo>
                  <a:lnTo>
                    <a:pt x="877" y="31235"/>
                  </a:lnTo>
                  <a:cubicBezTo>
                    <a:pt x="960" y="31232"/>
                    <a:pt x="1040" y="31216"/>
                    <a:pt x="1123" y="31203"/>
                  </a:cubicBezTo>
                  <a:lnTo>
                    <a:pt x="1125" y="31264"/>
                  </a:lnTo>
                  <a:cubicBezTo>
                    <a:pt x="1211" y="31260"/>
                    <a:pt x="1295" y="31247"/>
                    <a:pt x="1382" y="31239"/>
                  </a:cubicBezTo>
                  <a:lnTo>
                    <a:pt x="1384" y="31289"/>
                  </a:lnTo>
                  <a:cubicBezTo>
                    <a:pt x="1462" y="31285"/>
                    <a:pt x="1539" y="31276"/>
                    <a:pt x="1618" y="31272"/>
                  </a:cubicBezTo>
                  <a:lnTo>
                    <a:pt x="1622" y="31322"/>
                  </a:lnTo>
                  <a:cubicBezTo>
                    <a:pt x="12181" y="30790"/>
                    <a:pt x="20450" y="23911"/>
                    <a:pt x="20450" y="15656"/>
                  </a:cubicBezTo>
                  <a:cubicBezTo>
                    <a:pt x="20452" y="7486"/>
                    <a:pt x="12273" y="611"/>
                    <a:pt x="1831" y="1"/>
                  </a:cubicBez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rot="-5400000">
              <a:off x="1431849" y="3340278"/>
              <a:ext cx="268904" cy="435090"/>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dk2"/>
                </a:gs>
                <a:gs pos="42000">
                  <a:schemeClr val="lt2"/>
                </a:gs>
                <a:gs pos="81000">
                  <a:schemeClr val="accent1"/>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91495" y="3792075"/>
              <a:ext cx="354756" cy="354848"/>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dk2"/>
                </a:gs>
                <a:gs pos="17000">
                  <a:schemeClr val="lt2"/>
                </a:gs>
                <a:gs pos="39000">
                  <a:schemeClr val="accent1"/>
                </a:gs>
                <a:gs pos="71000">
                  <a:schemeClr val="accen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1391495" y="996607"/>
              <a:ext cx="354756" cy="354848"/>
            </a:xfrm>
            <a:custGeom>
              <a:rect b="b" l="l" r="r" t="t"/>
              <a:pathLst>
                <a:path extrusionOk="0" h="25547" w="25545">
                  <a:moveTo>
                    <a:pt x="12642" y="1"/>
                  </a:moveTo>
                  <a:cubicBezTo>
                    <a:pt x="12644" y="6982"/>
                    <a:pt x="6985" y="12642"/>
                    <a:pt x="4" y="12644"/>
                  </a:cubicBezTo>
                  <a:lnTo>
                    <a:pt x="0" y="12644"/>
                  </a:lnTo>
                  <a:lnTo>
                    <a:pt x="0" y="12907"/>
                  </a:lnTo>
                  <a:cubicBezTo>
                    <a:pt x="6981" y="12907"/>
                    <a:pt x="12640" y="18567"/>
                    <a:pt x="12640" y="25546"/>
                  </a:cubicBezTo>
                  <a:lnTo>
                    <a:pt x="12903" y="25546"/>
                  </a:lnTo>
                  <a:cubicBezTo>
                    <a:pt x="12903" y="18566"/>
                    <a:pt x="18561" y="12907"/>
                    <a:pt x="25544" y="12907"/>
                  </a:cubicBezTo>
                  <a:lnTo>
                    <a:pt x="25544" y="12644"/>
                  </a:lnTo>
                  <a:cubicBezTo>
                    <a:pt x="18563" y="12644"/>
                    <a:pt x="12903" y="6984"/>
                    <a:pt x="12903" y="3"/>
                  </a:cubicBezTo>
                  <a:lnTo>
                    <a:pt x="12903" y="1"/>
                  </a:lnTo>
                  <a:close/>
                </a:path>
              </a:pathLst>
            </a:custGeom>
            <a:gradFill>
              <a:gsLst>
                <a:gs pos="0">
                  <a:schemeClr val="accent6"/>
                </a:gs>
                <a:gs pos="47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40"/>
          <p:cNvSpPr/>
          <p:nvPr/>
        </p:nvSpPr>
        <p:spPr>
          <a:xfrm>
            <a:off x="3736725" y="440935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40"/>
          <p:cNvGrpSpPr/>
          <p:nvPr/>
        </p:nvGrpSpPr>
        <p:grpSpPr>
          <a:xfrm>
            <a:off x="7795164" y="2728527"/>
            <a:ext cx="510551" cy="503194"/>
            <a:chOff x="7795164" y="2728527"/>
            <a:chExt cx="510551" cy="503194"/>
          </a:xfrm>
        </p:grpSpPr>
        <p:sp>
          <p:nvSpPr>
            <p:cNvPr id="370" name="Google Shape;370;p40"/>
            <p:cNvSpPr/>
            <p:nvPr/>
          </p:nvSpPr>
          <p:spPr>
            <a:xfrm>
              <a:off x="7795164" y="29576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8105875" y="27285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375" name="Shape 375"/>
        <p:cNvGrpSpPr/>
        <p:nvPr/>
      </p:nvGrpSpPr>
      <p:grpSpPr>
        <a:xfrm>
          <a:off x="0" y="0"/>
          <a:ext cx="0" cy="0"/>
          <a:chOff x="0" y="0"/>
          <a:chExt cx="0" cy="0"/>
        </a:xfrm>
      </p:grpSpPr>
      <p:sp>
        <p:nvSpPr>
          <p:cNvPr id="376" name="Google Shape;376;p41"/>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MEMREMIX TEAM</a:t>
            </a:r>
            <a:endParaRPr/>
          </a:p>
        </p:txBody>
      </p:sp>
      <p:sp>
        <p:nvSpPr>
          <p:cNvPr id="377" name="Google Shape;377;p41"/>
          <p:cNvSpPr txBox="1"/>
          <p:nvPr/>
        </p:nvSpPr>
        <p:spPr>
          <a:xfrm>
            <a:off x="471300" y="3191475"/>
            <a:ext cx="1457400" cy="118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800">
                <a:solidFill>
                  <a:schemeClr val="dk1"/>
                </a:solidFill>
                <a:latin typeface="Syne"/>
                <a:ea typeface="Syne"/>
                <a:cs typeface="Syne"/>
                <a:sym typeface="Syne"/>
              </a:rPr>
              <a:t>Casey N.</a:t>
            </a:r>
            <a:endParaRPr b="1" sz="1800">
              <a:solidFill>
                <a:schemeClr val="dk1"/>
              </a:solidFill>
              <a:latin typeface="Syne"/>
              <a:ea typeface="Syne"/>
              <a:cs typeface="Syne"/>
              <a:sym typeface="Syne"/>
            </a:endParaRPr>
          </a:p>
          <a:p>
            <a:pPr indent="0" lvl="0" marL="0" rtl="0" algn="l">
              <a:lnSpc>
                <a:spcPct val="115000"/>
              </a:lnSpc>
              <a:spcBef>
                <a:spcPts val="1200"/>
              </a:spcBef>
              <a:spcAft>
                <a:spcPts val="1200"/>
              </a:spcAft>
              <a:buNone/>
            </a:pPr>
            <a:r>
              <a:rPr lang="en">
                <a:solidFill>
                  <a:schemeClr val="dk1"/>
                </a:solidFill>
                <a:latin typeface="Work Sans"/>
                <a:ea typeface="Work Sans"/>
                <a:cs typeface="Work Sans"/>
                <a:sym typeface="Work Sans"/>
              </a:rPr>
              <a:t>Full-stack Developer</a:t>
            </a:r>
            <a:endParaRPr>
              <a:solidFill>
                <a:schemeClr val="dk1"/>
              </a:solidFill>
              <a:latin typeface="Work Sans"/>
              <a:ea typeface="Work Sans"/>
              <a:cs typeface="Work Sans"/>
              <a:sym typeface="Work Sans"/>
            </a:endParaRPr>
          </a:p>
        </p:txBody>
      </p:sp>
      <p:pic>
        <p:nvPicPr>
          <p:cNvPr id="378" name="Google Shape;378;p41"/>
          <p:cNvPicPr preferRelativeResize="0"/>
          <p:nvPr/>
        </p:nvPicPr>
        <p:blipFill>
          <a:blip r:embed="rId3">
            <a:alphaModFix/>
          </a:blip>
          <a:stretch>
            <a:fillRect/>
          </a:stretch>
        </p:blipFill>
        <p:spPr>
          <a:xfrm>
            <a:off x="7215300" y="1554900"/>
            <a:ext cx="1457400" cy="1457400"/>
          </a:xfrm>
          <a:prstGeom prst="ellipse">
            <a:avLst/>
          </a:prstGeom>
          <a:noFill/>
          <a:ln>
            <a:noFill/>
          </a:ln>
        </p:spPr>
      </p:pic>
      <p:pic>
        <p:nvPicPr>
          <p:cNvPr id="379" name="Google Shape;379;p41"/>
          <p:cNvPicPr preferRelativeResize="0"/>
          <p:nvPr/>
        </p:nvPicPr>
        <p:blipFill rotWithShape="1">
          <a:blip r:embed="rId4">
            <a:alphaModFix/>
          </a:blip>
          <a:srcRect b="0" l="0" r="0" t="0"/>
          <a:stretch/>
        </p:blipFill>
        <p:spPr>
          <a:xfrm>
            <a:off x="3843300" y="1554900"/>
            <a:ext cx="1457400" cy="1457400"/>
          </a:xfrm>
          <a:prstGeom prst="ellipse">
            <a:avLst/>
          </a:prstGeom>
          <a:noFill/>
          <a:ln>
            <a:noFill/>
          </a:ln>
        </p:spPr>
      </p:pic>
      <p:pic>
        <p:nvPicPr>
          <p:cNvPr id="380" name="Google Shape;380;p41"/>
          <p:cNvPicPr preferRelativeResize="0"/>
          <p:nvPr/>
        </p:nvPicPr>
        <p:blipFill rotWithShape="1">
          <a:blip r:embed="rId5">
            <a:alphaModFix/>
          </a:blip>
          <a:srcRect b="0" l="0" r="0" t="0"/>
          <a:stretch/>
        </p:blipFill>
        <p:spPr>
          <a:xfrm>
            <a:off x="5529300" y="1554900"/>
            <a:ext cx="1457400" cy="1457400"/>
          </a:xfrm>
          <a:prstGeom prst="ellipse">
            <a:avLst/>
          </a:prstGeom>
          <a:noFill/>
          <a:ln>
            <a:noFill/>
          </a:ln>
        </p:spPr>
      </p:pic>
      <p:pic>
        <p:nvPicPr>
          <p:cNvPr id="381" name="Google Shape;381;p41"/>
          <p:cNvPicPr preferRelativeResize="0"/>
          <p:nvPr/>
        </p:nvPicPr>
        <p:blipFill>
          <a:blip r:embed="rId6">
            <a:alphaModFix/>
          </a:blip>
          <a:stretch>
            <a:fillRect/>
          </a:stretch>
        </p:blipFill>
        <p:spPr>
          <a:xfrm>
            <a:off x="2157300" y="1554900"/>
            <a:ext cx="1457400" cy="1457400"/>
          </a:xfrm>
          <a:prstGeom prst="ellipse">
            <a:avLst/>
          </a:prstGeom>
          <a:noFill/>
          <a:ln>
            <a:noFill/>
          </a:ln>
        </p:spPr>
      </p:pic>
      <p:pic>
        <p:nvPicPr>
          <p:cNvPr id="382" name="Google Shape;382;p41"/>
          <p:cNvPicPr preferRelativeResize="0"/>
          <p:nvPr/>
        </p:nvPicPr>
        <p:blipFill>
          <a:blip r:embed="rId7">
            <a:alphaModFix/>
          </a:blip>
          <a:stretch>
            <a:fillRect/>
          </a:stretch>
        </p:blipFill>
        <p:spPr>
          <a:xfrm>
            <a:off x="471300" y="1554900"/>
            <a:ext cx="1457400" cy="1457400"/>
          </a:xfrm>
          <a:prstGeom prst="ellipse">
            <a:avLst/>
          </a:prstGeom>
          <a:noFill/>
          <a:ln>
            <a:noFill/>
          </a:ln>
        </p:spPr>
      </p:pic>
      <p:sp>
        <p:nvSpPr>
          <p:cNvPr id="383" name="Google Shape;383;p41"/>
          <p:cNvSpPr txBox="1"/>
          <p:nvPr/>
        </p:nvSpPr>
        <p:spPr>
          <a:xfrm>
            <a:off x="2157300" y="3191475"/>
            <a:ext cx="1210200" cy="145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800">
                <a:solidFill>
                  <a:schemeClr val="dk1"/>
                </a:solidFill>
                <a:latin typeface="Syne"/>
                <a:ea typeface="Syne"/>
                <a:cs typeface="Syne"/>
                <a:sym typeface="Syne"/>
              </a:rPr>
              <a:t>Brent J.</a:t>
            </a:r>
            <a:endParaRPr b="1" sz="1800">
              <a:solidFill>
                <a:schemeClr val="dk1"/>
              </a:solidFill>
              <a:latin typeface="Syne"/>
              <a:ea typeface="Syne"/>
              <a:cs typeface="Syne"/>
              <a:sym typeface="Syne"/>
            </a:endParaRPr>
          </a:p>
          <a:p>
            <a:pPr indent="0" lvl="0" marL="0" rtl="0" algn="l">
              <a:lnSpc>
                <a:spcPct val="115000"/>
              </a:lnSpc>
              <a:spcBef>
                <a:spcPts val="1200"/>
              </a:spcBef>
              <a:spcAft>
                <a:spcPts val="1200"/>
              </a:spcAft>
              <a:buNone/>
            </a:pPr>
            <a:r>
              <a:rPr lang="en">
                <a:solidFill>
                  <a:schemeClr val="dk1"/>
                </a:solidFill>
                <a:latin typeface="Work Sans"/>
                <a:ea typeface="Work Sans"/>
                <a:cs typeface="Work Sans"/>
                <a:sym typeface="Work Sans"/>
              </a:rPr>
              <a:t>Designer PM</a:t>
            </a:r>
            <a:endParaRPr>
              <a:solidFill>
                <a:schemeClr val="dk1"/>
              </a:solidFill>
              <a:latin typeface="Work Sans"/>
              <a:ea typeface="Work Sans"/>
              <a:cs typeface="Work Sans"/>
              <a:sym typeface="Work Sans"/>
            </a:endParaRPr>
          </a:p>
        </p:txBody>
      </p:sp>
      <p:sp>
        <p:nvSpPr>
          <p:cNvPr id="384" name="Google Shape;384;p41"/>
          <p:cNvSpPr txBox="1"/>
          <p:nvPr/>
        </p:nvSpPr>
        <p:spPr>
          <a:xfrm>
            <a:off x="3843300" y="3191475"/>
            <a:ext cx="1210200" cy="145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800">
                <a:solidFill>
                  <a:schemeClr val="dk1"/>
                </a:solidFill>
                <a:latin typeface="Syne"/>
                <a:ea typeface="Syne"/>
                <a:cs typeface="Syne"/>
                <a:sym typeface="Syne"/>
              </a:rPr>
              <a:t>Emily R.</a:t>
            </a:r>
            <a:endParaRPr b="1" sz="1800">
              <a:solidFill>
                <a:schemeClr val="dk1"/>
              </a:solidFill>
              <a:latin typeface="Syne"/>
              <a:ea typeface="Syne"/>
              <a:cs typeface="Syne"/>
              <a:sym typeface="Syne"/>
            </a:endParaRPr>
          </a:p>
          <a:p>
            <a:pPr indent="0" lvl="0" marL="0" rtl="0" algn="l">
              <a:lnSpc>
                <a:spcPct val="115000"/>
              </a:lnSpc>
              <a:spcBef>
                <a:spcPts val="1200"/>
              </a:spcBef>
              <a:spcAft>
                <a:spcPts val="1200"/>
              </a:spcAft>
              <a:buNone/>
            </a:pPr>
            <a:r>
              <a:rPr lang="en">
                <a:solidFill>
                  <a:schemeClr val="dk1"/>
                </a:solidFill>
                <a:latin typeface="Work Sans"/>
                <a:ea typeface="Work Sans"/>
                <a:cs typeface="Work Sans"/>
                <a:sym typeface="Work Sans"/>
              </a:rPr>
              <a:t>Designer PM</a:t>
            </a:r>
            <a:endParaRPr>
              <a:solidFill>
                <a:schemeClr val="dk1"/>
              </a:solidFill>
              <a:latin typeface="Work Sans"/>
              <a:ea typeface="Work Sans"/>
              <a:cs typeface="Work Sans"/>
              <a:sym typeface="Work Sans"/>
            </a:endParaRPr>
          </a:p>
        </p:txBody>
      </p:sp>
      <p:sp>
        <p:nvSpPr>
          <p:cNvPr id="385" name="Google Shape;385;p41"/>
          <p:cNvSpPr txBox="1"/>
          <p:nvPr/>
        </p:nvSpPr>
        <p:spPr>
          <a:xfrm>
            <a:off x="5529300" y="3191475"/>
            <a:ext cx="1457400" cy="145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800">
                <a:solidFill>
                  <a:schemeClr val="dk1"/>
                </a:solidFill>
                <a:latin typeface="Syne"/>
                <a:ea typeface="Syne"/>
                <a:cs typeface="Syne"/>
                <a:sym typeface="Syne"/>
              </a:rPr>
              <a:t>Gray W.</a:t>
            </a:r>
            <a:endParaRPr b="1" sz="1800">
              <a:solidFill>
                <a:schemeClr val="dk1"/>
              </a:solidFill>
              <a:latin typeface="Syne"/>
              <a:ea typeface="Syne"/>
              <a:cs typeface="Syne"/>
              <a:sym typeface="Syne"/>
            </a:endParaRPr>
          </a:p>
          <a:p>
            <a:pPr indent="0" lvl="0" marL="0" rtl="0" algn="l">
              <a:lnSpc>
                <a:spcPct val="115000"/>
              </a:lnSpc>
              <a:spcBef>
                <a:spcPts val="1200"/>
              </a:spcBef>
              <a:spcAft>
                <a:spcPts val="1200"/>
              </a:spcAft>
              <a:buNone/>
            </a:pPr>
            <a:r>
              <a:rPr lang="en">
                <a:solidFill>
                  <a:schemeClr val="dk1"/>
                </a:solidFill>
                <a:latin typeface="Work Sans"/>
                <a:ea typeface="Work Sans"/>
                <a:cs typeface="Work Sans"/>
                <a:sym typeface="Work Sans"/>
              </a:rPr>
              <a:t>Designer Developer</a:t>
            </a:r>
            <a:endParaRPr>
              <a:solidFill>
                <a:schemeClr val="dk1"/>
              </a:solidFill>
              <a:latin typeface="Work Sans"/>
              <a:ea typeface="Work Sans"/>
              <a:cs typeface="Work Sans"/>
              <a:sym typeface="Work Sans"/>
            </a:endParaRPr>
          </a:p>
        </p:txBody>
      </p:sp>
      <p:sp>
        <p:nvSpPr>
          <p:cNvPr id="386" name="Google Shape;386;p41"/>
          <p:cNvSpPr txBox="1"/>
          <p:nvPr/>
        </p:nvSpPr>
        <p:spPr>
          <a:xfrm>
            <a:off x="7215300" y="3191475"/>
            <a:ext cx="1457400" cy="145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800">
                <a:solidFill>
                  <a:schemeClr val="dk1"/>
                </a:solidFill>
                <a:latin typeface="Syne"/>
                <a:ea typeface="Syne"/>
                <a:cs typeface="Syne"/>
                <a:sym typeface="Syne"/>
              </a:rPr>
              <a:t>Tristan W.</a:t>
            </a:r>
            <a:endParaRPr b="1" sz="1800">
              <a:solidFill>
                <a:schemeClr val="dk1"/>
              </a:solidFill>
              <a:latin typeface="Syne"/>
              <a:ea typeface="Syne"/>
              <a:cs typeface="Syne"/>
              <a:sym typeface="Syne"/>
            </a:endParaRPr>
          </a:p>
          <a:p>
            <a:pPr indent="0" lvl="0" marL="0" rtl="0" algn="l">
              <a:lnSpc>
                <a:spcPct val="115000"/>
              </a:lnSpc>
              <a:spcBef>
                <a:spcPts val="1200"/>
              </a:spcBef>
              <a:spcAft>
                <a:spcPts val="1200"/>
              </a:spcAft>
              <a:buNone/>
            </a:pPr>
            <a:r>
              <a:rPr lang="en">
                <a:solidFill>
                  <a:schemeClr val="dk1"/>
                </a:solidFill>
                <a:latin typeface="Work Sans"/>
                <a:ea typeface="Work Sans"/>
                <a:cs typeface="Work Sans"/>
                <a:sym typeface="Work Sans"/>
              </a:rPr>
              <a:t>Designer Developer</a:t>
            </a:r>
            <a:endParaRPr>
              <a:solidFill>
                <a:schemeClr val="dk1"/>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390" name="Shape 390"/>
        <p:cNvGrpSpPr/>
        <p:nvPr/>
      </p:nvGrpSpPr>
      <p:grpSpPr>
        <a:xfrm>
          <a:off x="0" y="0"/>
          <a:ext cx="0" cy="0"/>
          <a:chOff x="0" y="0"/>
          <a:chExt cx="0" cy="0"/>
        </a:xfrm>
      </p:grpSpPr>
      <p:sp>
        <p:nvSpPr>
          <p:cNvPr id="391" name="Google Shape;391;p42"/>
          <p:cNvSpPr txBox="1"/>
          <p:nvPr>
            <p:ph type="title"/>
          </p:nvPr>
        </p:nvSpPr>
        <p:spPr>
          <a:xfrm>
            <a:off x="720000" y="60733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&amp; SOLUTION</a:t>
            </a:r>
            <a:endParaRPr/>
          </a:p>
        </p:txBody>
      </p:sp>
      <p:sp>
        <p:nvSpPr>
          <p:cNvPr id="392" name="Google Shape;392;p42"/>
          <p:cNvSpPr txBox="1"/>
          <p:nvPr>
            <p:ph idx="3" type="subTitle"/>
          </p:nvPr>
        </p:nvSpPr>
        <p:spPr>
          <a:xfrm>
            <a:off x="1426338" y="2340897"/>
            <a:ext cx="2979600" cy="12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Music is </a:t>
            </a:r>
            <a:r>
              <a:rPr b="1" lang="en"/>
              <a:t>inherently social.</a:t>
            </a:r>
            <a:r>
              <a:rPr lang="en"/>
              <a:t> But, music streaming platforms today lack </a:t>
            </a:r>
            <a:r>
              <a:rPr b="1" lang="en"/>
              <a:t>engaging social features</a:t>
            </a:r>
            <a:r>
              <a:rPr lang="en"/>
              <a:t> amidst their seemingly endless access to music.</a:t>
            </a:r>
            <a:endParaRPr/>
          </a:p>
        </p:txBody>
      </p:sp>
      <p:sp>
        <p:nvSpPr>
          <p:cNvPr id="393" name="Google Shape;393;p42"/>
          <p:cNvSpPr txBox="1"/>
          <p:nvPr>
            <p:ph idx="1" type="subTitle"/>
          </p:nvPr>
        </p:nvSpPr>
        <p:spPr>
          <a:xfrm>
            <a:off x="1426350" y="1875563"/>
            <a:ext cx="29796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4" name="Google Shape;394;p42"/>
          <p:cNvSpPr txBox="1"/>
          <p:nvPr>
            <p:ph idx="2" type="subTitle"/>
          </p:nvPr>
        </p:nvSpPr>
        <p:spPr>
          <a:xfrm>
            <a:off x="4738051" y="1875563"/>
            <a:ext cx="29796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95" name="Google Shape;395;p42"/>
          <p:cNvSpPr txBox="1"/>
          <p:nvPr>
            <p:ph idx="4" type="subTitle"/>
          </p:nvPr>
        </p:nvSpPr>
        <p:spPr>
          <a:xfrm>
            <a:off x="4738038" y="2340897"/>
            <a:ext cx="2979600" cy="12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We want to help </a:t>
            </a:r>
            <a:r>
              <a:rPr b="1" lang="en"/>
              <a:t>foster relationships through music</a:t>
            </a:r>
            <a:r>
              <a:rPr lang="en"/>
              <a:t>.</a:t>
            </a:r>
            <a:endParaRPr/>
          </a:p>
        </p:txBody>
      </p:sp>
      <p:grpSp>
        <p:nvGrpSpPr>
          <p:cNvPr id="396" name="Google Shape;396;p42"/>
          <p:cNvGrpSpPr/>
          <p:nvPr/>
        </p:nvGrpSpPr>
        <p:grpSpPr>
          <a:xfrm>
            <a:off x="8048962" y="1623375"/>
            <a:ext cx="375027" cy="2576139"/>
            <a:chOff x="4382037" y="1623375"/>
            <a:chExt cx="375027" cy="2576139"/>
          </a:xfrm>
        </p:grpSpPr>
        <p:sp>
          <p:nvSpPr>
            <p:cNvPr id="397" name="Google Shape;397;p42"/>
            <p:cNvSpPr/>
            <p:nvPr/>
          </p:nvSpPr>
          <p:spPr>
            <a:xfrm rot="-5400000">
              <a:off x="4453663" y="2369097"/>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4"/>
                </a:gs>
                <a:gs pos="35000">
                  <a:schemeClr val="accent5"/>
                </a:gs>
                <a:gs pos="87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4416660" y="2758516"/>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5"/>
                </a:gs>
                <a:gs pos="69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flipH="1" rot="-5400000">
              <a:off x="4453663" y="1943615"/>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4"/>
                </a:gs>
                <a:gs pos="35000">
                  <a:schemeClr val="accent5"/>
                </a:gs>
                <a:gs pos="87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4416660" y="1623375"/>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4"/>
                </a:gs>
                <a:gs pos="85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rot="-5400000">
              <a:off x="4453663" y="3504214"/>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5"/>
                </a:gs>
                <a:gs pos="20000">
                  <a:schemeClr val="accent4"/>
                </a:gs>
                <a:gs pos="79000">
                  <a:schemeClr val="accent4"/>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flipH="1" rot="-5400000">
              <a:off x="4453663" y="3078733"/>
              <a:ext cx="231775" cy="375027"/>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accent5"/>
                </a:gs>
                <a:gs pos="20000">
                  <a:schemeClr val="accent5"/>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4416660" y="3893653"/>
              <a:ext cx="305774" cy="305861"/>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accent5"/>
                </a:gs>
                <a:gs pos="22000">
                  <a:schemeClr val="accent4"/>
                </a:gs>
                <a:gs pos="87000">
                  <a:schemeClr val="accent3"/>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2"/>
          <p:cNvSpPr/>
          <p:nvPr/>
        </p:nvSpPr>
        <p:spPr>
          <a:xfrm>
            <a:off x="720000" y="32459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42"/>
          <p:cNvGrpSpPr/>
          <p:nvPr/>
        </p:nvGrpSpPr>
        <p:grpSpPr>
          <a:xfrm>
            <a:off x="715089" y="1799565"/>
            <a:ext cx="510551" cy="503194"/>
            <a:chOff x="7795164" y="2728527"/>
            <a:chExt cx="510551" cy="503194"/>
          </a:xfrm>
        </p:grpSpPr>
        <p:sp>
          <p:nvSpPr>
            <p:cNvPr id="406" name="Google Shape;406;p42"/>
            <p:cNvSpPr/>
            <p:nvPr/>
          </p:nvSpPr>
          <p:spPr>
            <a:xfrm>
              <a:off x="7795164" y="29576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8105875" y="27285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6"/>
                </a:gs>
                <a:gs pos="47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411" name="Shape 411"/>
        <p:cNvGrpSpPr/>
        <p:nvPr/>
      </p:nvGrpSpPr>
      <p:grpSpPr>
        <a:xfrm>
          <a:off x="0" y="0"/>
          <a:ext cx="0" cy="0"/>
          <a:chOff x="0" y="0"/>
          <a:chExt cx="0" cy="0"/>
        </a:xfrm>
      </p:grpSpPr>
      <p:sp>
        <p:nvSpPr>
          <p:cNvPr id="412" name="Google Shape;412;p43"/>
          <p:cNvSpPr/>
          <p:nvPr/>
        </p:nvSpPr>
        <p:spPr>
          <a:xfrm rot="-5400000">
            <a:off x="663300" y="45600"/>
            <a:ext cx="4447200" cy="5052300"/>
          </a:xfrm>
          <a:prstGeom prst="round2SameRect">
            <a:avLst>
              <a:gd fmla="val 9598"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flipH="1" rot="5400000">
            <a:off x="4978650" y="990725"/>
            <a:ext cx="4447200" cy="3162000"/>
          </a:xfrm>
          <a:prstGeom prst="round2SameRect">
            <a:avLst>
              <a:gd fmla="val 1412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1367475" y="434965"/>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35000">
                <a:schemeClr val="lt2"/>
              </a:gs>
              <a:gs pos="80000">
                <a:schemeClr val="accent1"/>
              </a:gs>
              <a:gs pos="100000">
                <a:schemeClr val="accent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515250" y="434035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lt2"/>
              </a:gs>
              <a:gs pos="63000">
                <a:schemeClr val="dk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8328975" y="43497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txBox="1"/>
          <p:nvPr>
            <p:ph type="title"/>
          </p:nvPr>
        </p:nvSpPr>
        <p:spPr>
          <a:xfrm>
            <a:off x="715100" y="875100"/>
            <a:ext cx="4299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VALUE PROPOSITION</a:t>
            </a:r>
            <a:endParaRPr sz="1800"/>
          </a:p>
        </p:txBody>
      </p:sp>
      <p:sp>
        <p:nvSpPr>
          <p:cNvPr id="418" name="Google Shape;418;p43"/>
          <p:cNvSpPr txBox="1"/>
          <p:nvPr>
            <p:ph idx="1" type="body"/>
          </p:nvPr>
        </p:nvSpPr>
        <p:spPr>
          <a:xfrm>
            <a:off x="715100" y="1840250"/>
            <a:ext cx="4299000" cy="25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We offer a social music-sharing mobile app where users can:</a:t>
            </a:r>
            <a:endParaRPr sz="1600"/>
          </a:p>
          <a:p>
            <a:pPr indent="-330200" lvl="0" marL="457200" rtl="0" algn="l">
              <a:spcBef>
                <a:spcPts val="1000"/>
              </a:spcBef>
              <a:spcAft>
                <a:spcPts val="0"/>
              </a:spcAft>
              <a:buSzPts val="1600"/>
              <a:buChar char="●"/>
            </a:pPr>
            <a:r>
              <a:rPr lang="en" sz="1600"/>
              <a:t>🎁 Gift songs </a:t>
            </a:r>
            <a:endParaRPr sz="1600"/>
          </a:p>
          <a:p>
            <a:pPr indent="-330200" lvl="0" marL="457200" rtl="0" algn="l">
              <a:spcBef>
                <a:spcPts val="1000"/>
              </a:spcBef>
              <a:spcAft>
                <a:spcPts val="0"/>
              </a:spcAft>
              <a:buSzPts val="1600"/>
              <a:buChar char="●"/>
            </a:pPr>
            <a:r>
              <a:rPr lang="en" sz="1600"/>
              <a:t>😲 Receive songs as gifts by surprise or in real-time</a:t>
            </a:r>
            <a:endParaRPr sz="1600"/>
          </a:p>
          <a:p>
            <a:pPr indent="-330200" lvl="0" marL="457200" rtl="0" algn="l">
              <a:spcBef>
                <a:spcPts val="1000"/>
              </a:spcBef>
              <a:spcAft>
                <a:spcPts val="0"/>
              </a:spcAft>
              <a:buSzPts val="1600"/>
              <a:buChar char="●"/>
            </a:pPr>
            <a:r>
              <a:rPr lang="en" sz="1600"/>
              <a:t>📍 Discover playlists at their pinned locations </a:t>
            </a:r>
            <a:endParaRPr sz="1600"/>
          </a:p>
          <a:p>
            <a:pPr indent="-330200" lvl="0" marL="457200" rtl="0" algn="l">
              <a:spcBef>
                <a:spcPts val="1000"/>
              </a:spcBef>
              <a:spcAft>
                <a:spcPts val="1000"/>
              </a:spcAft>
              <a:buSzPts val="1600"/>
              <a:buChar char="●"/>
            </a:pPr>
            <a:r>
              <a:rPr lang="en" sz="1600" strike="sngStrike"/>
              <a:t>🗺️ Tune into the music of community members nearby and around the world.</a:t>
            </a:r>
            <a:r>
              <a:rPr lang="en" sz="1600"/>
              <a:t> (re-prioritized to V4!)</a:t>
            </a:r>
            <a:endParaRPr sz="1600"/>
          </a:p>
        </p:txBody>
      </p:sp>
      <p:grpSp>
        <p:nvGrpSpPr>
          <p:cNvPr id="419" name="Google Shape;419;p43"/>
          <p:cNvGrpSpPr/>
          <p:nvPr/>
        </p:nvGrpSpPr>
        <p:grpSpPr>
          <a:xfrm>
            <a:off x="5732164" y="4340352"/>
            <a:ext cx="557151" cy="362252"/>
            <a:chOff x="792864" y="4408427"/>
            <a:chExt cx="557151" cy="362252"/>
          </a:xfrm>
        </p:grpSpPr>
        <p:sp>
          <p:nvSpPr>
            <p:cNvPr id="420" name="Google Shape;420;p43"/>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1"/>
                </a:gs>
                <a:gs pos="28000">
                  <a:schemeClr val="accent1"/>
                </a:gs>
                <a:gs pos="66000">
                  <a:schemeClr val="accent2"/>
                </a:gs>
                <a:gs pos="100000">
                  <a:schemeClr val="accent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3"/>
          <p:cNvGrpSpPr/>
          <p:nvPr/>
        </p:nvGrpSpPr>
        <p:grpSpPr>
          <a:xfrm>
            <a:off x="4717814" y="1920552"/>
            <a:ext cx="557151" cy="362252"/>
            <a:chOff x="792864" y="4408427"/>
            <a:chExt cx="557151" cy="362252"/>
          </a:xfrm>
        </p:grpSpPr>
        <p:sp>
          <p:nvSpPr>
            <p:cNvPr id="423" name="Google Shape;423;p43"/>
            <p:cNvSpPr/>
            <p:nvPr/>
          </p:nvSpPr>
          <p:spPr>
            <a:xfrm>
              <a:off x="792864" y="4496621"/>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1150175" y="44084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2"/>
                </a:gs>
                <a:gs pos="35000">
                  <a:schemeClr val="accent3"/>
                </a:gs>
                <a:gs pos="69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43"/>
          <p:cNvSpPr/>
          <p:nvPr/>
        </p:nvSpPr>
        <p:spPr>
          <a:xfrm>
            <a:off x="3921475" y="53500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7525575" y="58045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31000">
                <a:schemeClr val="accent5"/>
              </a:gs>
              <a:gs pos="78000">
                <a:schemeClr val="accent5"/>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3"/>
          <p:cNvPicPr preferRelativeResize="0"/>
          <p:nvPr/>
        </p:nvPicPr>
        <p:blipFill rotWithShape="1">
          <a:blip r:embed="rId3">
            <a:alphaModFix/>
          </a:blip>
          <a:srcRect b="0" l="15067" r="15497" t="0"/>
          <a:stretch/>
        </p:blipFill>
        <p:spPr>
          <a:xfrm>
            <a:off x="5803925" y="1229263"/>
            <a:ext cx="2796650" cy="26849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154D2"/>
            </a:gs>
            <a:gs pos="48000">
              <a:srgbClr val="FB81E4"/>
            </a:gs>
            <a:gs pos="100000">
              <a:srgbClr val="60FFFC"/>
            </a:gs>
          </a:gsLst>
          <a:lin ang="18900732" scaled="0"/>
        </a:gradFill>
      </p:bgPr>
    </p:bg>
    <p:spTree>
      <p:nvGrpSpPr>
        <p:cNvPr id="431" name="Shape 431"/>
        <p:cNvGrpSpPr/>
        <p:nvPr/>
      </p:nvGrpSpPr>
      <p:grpSpPr>
        <a:xfrm>
          <a:off x="0" y="0"/>
          <a:ext cx="0" cy="0"/>
          <a:chOff x="0" y="0"/>
          <a:chExt cx="0" cy="0"/>
        </a:xfrm>
      </p:grpSpPr>
      <p:sp>
        <p:nvSpPr>
          <p:cNvPr id="432" name="Google Shape;432;p44"/>
          <p:cNvSpPr txBox="1"/>
          <p:nvPr>
            <p:ph type="title"/>
          </p:nvPr>
        </p:nvSpPr>
        <p:spPr>
          <a:xfrm>
            <a:off x="2065200" y="2957679"/>
            <a:ext cx="5013600" cy="11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INTERFACE CHANGES</a:t>
            </a:r>
            <a:endParaRPr sz="3900"/>
          </a:p>
        </p:txBody>
      </p:sp>
      <p:sp>
        <p:nvSpPr>
          <p:cNvPr id="433" name="Google Shape;433;p44"/>
          <p:cNvSpPr txBox="1"/>
          <p:nvPr>
            <p:ph idx="2" type="title"/>
          </p:nvPr>
        </p:nvSpPr>
        <p:spPr>
          <a:xfrm>
            <a:off x="2065200" y="1005050"/>
            <a:ext cx="3039900" cy="17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34" name="Google Shape;434;p44"/>
          <p:cNvSpPr/>
          <p:nvPr/>
        </p:nvSpPr>
        <p:spPr>
          <a:xfrm>
            <a:off x="5346900" y="996625"/>
            <a:ext cx="1731900" cy="1731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4"/>
          <p:cNvGrpSpPr/>
          <p:nvPr/>
        </p:nvGrpSpPr>
        <p:grpSpPr>
          <a:xfrm rot="10800000">
            <a:off x="5653675" y="1332957"/>
            <a:ext cx="1118369" cy="1076101"/>
            <a:chOff x="872650" y="3083200"/>
            <a:chExt cx="443850" cy="427075"/>
          </a:xfrm>
        </p:grpSpPr>
        <p:sp>
          <p:nvSpPr>
            <p:cNvPr id="436" name="Google Shape;436;p44"/>
            <p:cNvSpPr/>
            <p:nvPr/>
          </p:nvSpPr>
          <p:spPr>
            <a:xfrm>
              <a:off x="872650" y="3083200"/>
              <a:ext cx="443850" cy="427075"/>
            </a:xfrm>
            <a:custGeom>
              <a:rect b="b" l="l" r="r" t="t"/>
              <a:pathLst>
                <a:path extrusionOk="0" h="17083" w="17754">
                  <a:moveTo>
                    <a:pt x="9217" y="306"/>
                  </a:moveTo>
                  <a:cubicBezTo>
                    <a:pt x="10277" y="306"/>
                    <a:pt x="11346" y="511"/>
                    <a:pt x="12363" y="934"/>
                  </a:cubicBezTo>
                  <a:cubicBezTo>
                    <a:pt x="15439" y="2203"/>
                    <a:pt x="17449" y="5208"/>
                    <a:pt x="17449" y="8547"/>
                  </a:cubicBezTo>
                  <a:cubicBezTo>
                    <a:pt x="17439" y="13084"/>
                    <a:pt x="13754" y="16769"/>
                    <a:pt x="9217" y="16779"/>
                  </a:cubicBezTo>
                  <a:cubicBezTo>
                    <a:pt x="5878" y="16779"/>
                    <a:pt x="2873" y="14769"/>
                    <a:pt x="1604" y="11694"/>
                  </a:cubicBezTo>
                  <a:cubicBezTo>
                    <a:pt x="325" y="8618"/>
                    <a:pt x="1036" y="5076"/>
                    <a:pt x="3391" y="2721"/>
                  </a:cubicBezTo>
                  <a:cubicBezTo>
                    <a:pt x="4966" y="1145"/>
                    <a:pt x="7073" y="306"/>
                    <a:pt x="9217" y="306"/>
                  </a:cubicBezTo>
                  <a:close/>
                  <a:moveTo>
                    <a:pt x="9217" y="1"/>
                  </a:moveTo>
                  <a:cubicBezTo>
                    <a:pt x="5756" y="1"/>
                    <a:pt x="2640" y="2081"/>
                    <a:pt x="1320" y="5279"/>
                  </a:cubicBezTo>
                  <a:cubicBezTo>
                    <a:pt x="1" y="8466"/>
                    <a:pt x="731" y="12140"/>
                    <a:pt x="3178" y="14576"/>
                  </a:cubicBezTo>
                  <a:cubicBezTo>
                    <a:pt x="4808" y="16213"/>
                    <a:pt x="6993" y="17082"/>
                    <a:pt x="9219" y="17082"/>
                  </a:cubicBezTo>
                  <a:cubicBezTo>
                    <a:pt x="10318" y="17082"/>
                    <a:pt x="11428" y="16870"/>
                    <a:pt x="12485" y="16434"/>
                  </a:cubicBezTo>
                  <a:cubicBezTo>
                    <a:pt x="15672" y="15114"/>
                    <a:pt x="17753" y="11998"/>
                    <a:pt x="17753" y="8547"/>
                  </a:cubicBezTo>
                  <a:cubicBezTo>
                    <a:pt x="17743" y="3827"/>
                    <a:pt x="13927" y="11"/>
                    <a:pt x="9217" y="1"/>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948525" y="3157550"/>
              <a:ext cx="309100" cy="132225"/>
            </a:xfrm>
            <a:custGeom>
              <a:rect b="b" l="l" r="r" t="t"/>
              <a:pathLst>
                <a:path extrusionOk="0" h="5289" w="12364">
                  <a:moveTo>
                    <a:pt x="6202" y="1"/>
                  </a:moveTo>
                  <a:cubicBezTo>
                    <a:pt x="3695" y="1"/>
                    <a:pt x="762" y="2102"/>
                    <a:pt x="386" y="4994"/>
                  </a:cubicBezTo>
                  <a:cubicBezTo>
                    <a:pt x="244" y="4893"/>
                    <a:pt x="153" y="4731"/>
                    <a:pt x="153" y="4548"/>
                  </a:cubicBezTo>
                  <a:cubicBezTo>
                    <a:pt x="153" y="4512"/>
                    <a:pt x="128" y="4475"/>
                    <a:pt x="87" y="4475"/>
                  </a:cubicBezTo>
                  <a:cubicBezTo>
                    <a:pt x="82" y="4475"/>
                    <a:pt x="77" y="4476"/>
                    <a:pt x="72" y="4477"/>
                  </a:cubicBezTo>
                  <a:cubicBezTo>
                    <a:pt x="31" y="4477"/>
                    <a:pt x="0" y="4507"/>
                    <a:pt x="0" y="4558"/>
                  </a:cubicBezTo>
                  <a:cubicBezTo>
                    <a:pt x="21" y="4934"/>
                    <a:pt x="275" y="5289"/>
                    <a:pt x="488" y="5289"/>
                  </a:cubicBezTo>
                  <a:cubicBezTo>
                    <a:pt x="711" y="5289"/>
                    <a:pt x="944" y="4944"/>
                    <a:pt x="975" y="4558"/>
                  </a:cubicBezTo>
                  <a:cubicBezTo>
                    <a:pt x="985" y="4507"/>
                    <a:pt x="944" y="4477"/>
                    <a:pt x="904" y="4467"/>
                  </a:cubicBezTo>
                  <a:cubicBezTo>
                    <a:pt x="863" y="4467"/>
                    <a:pt x="833" y="4497"/>
                    <a:pt x="833" y="4538"/>
                  </a:cubicBezTo>
                  <a:cubicBezTo>
                    <a:pt x="823" y="4720"/>
                    <a:pt x="741" y="4883"/>
                    <a:pt x="599" y="4994"/>
                  </a:cubicBezTo>
                  <a:cubicBezTo>
                    <a:pt x="965" y="2234"/>
                    <a:pt x="3786" y="528"/>
                    <a:pt x="6202" y="528"/>
                  </a:cubicBezTo>
                  <a:cubicBezTo>
                    <a:pt x="8719" y="528"/>
                    <a:pt x="11572" y="2325"/>
                    <a:pt x="11805" y="4994"/>
                  </a:cubicBezTo>
                  <a:cubicBezTo>
                    <a:pt x="11805" y="5005"/>
                    <a:pt x="11815" y="5015"/>
                    <a:pt x="11815" y="5025"/>
                  </a:cubicBezTo>
                  <a:cubicBezTo>
                    <a:pt x="11693" y="4984"/>
                    <a:pt x="11551" y="4822"/>
                    <a:pt x="11531" y="4548"/>
                  </a:cubicBezTo>
                  <a:cubicBezTo>
                    <a:pt x="11531" y="4507"/>
                    <a:pt x="11490" y="4477"/>
                    <a:pt x="11450" y="4477"/>
                  </a:cubicBezTo>
                  <a:cubicBezTo>
                    <a:pt x="11409" y="4477"/>
                    <a:pt x="11379" y="4517"/>
                    <a:pt x="11379" y="4558"/>
                  </a:cubicBezTo>
                  <a:cubicBezTo>
                    <a:pt x="11399" y="4944"/>
                    <a:pt x="11653" y="5289"/>
                    <a:pt x="11866" y="5289"/>
                  </a:cubicBezTo>
                  <a:cubicBezTo>
                    <a:pt x="12089" y="5289"/>
                    <a:pt x="12323" y="4944"/>
                    <a:pt x="12353" y="4558"/>
                  </a:cubicBezTo>
                  <a:cubicBezTo>
                    <a:pt x="12363" y="4507"/>
                    <a:pt x="12323" y="4467"/>
                    <a:pt x="12282" y="4467"/>
                  </a:cubicBezTo>
                  <a:lnTo>
                    <a:pt x="12272" y="4467"/>
                  </a:lnTo>
                  <a:cubicBezTo>
                    <a:pt x="12231" y="4467"/>
                    <a:pt x="12201" y="4497"/>
                    <a:pt x="12201" y="4538"/>
                  </a:cubicBezTo>
                  <a:cubicBezTo>
                    <a:pt x="12191" y="4700"/>
                    <a:pt x="12130" y="4852"/>
                    <a:pt x="12018" y="4964"/>
                  </a:cubicBezTo>
                  <a:cubicBezTo>
                    <a:pt x="11765" y="2183"/>
                    <a:pt x="8801" y="1"/>
                    <a:pt x="6202" y="1"/>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4"/>
            <p:cNvSpPr/>
            <p:nvPr/>
          </p:nvSpPr>
          <p:spPr>
            <a:xfrm>
              <a:off x="1131725" y="3300925"/>
              <a:ext cx="32775" cy="81725"/>
            </a:xfrm>
            <a:custGeom>
              <a:rect b="b" l="l" r="r" t="t"/>
              <a:pathLst>
                <a:path extrusionOk="0" h="3269" w="1311">
                  <a:moveTo>
                    <a:pt x="651" y="0"/>
                  </a:moveTo>
                  <a:cubicBezTo>
                    <a:pt x="295" y="0"/>
                    <a:pt x="1" y="731"/>
                    <a:pt x="1" y="1635"/>
                  </a:cubicBezTo>
                  <a:cubicBezTo>
                    <a:pt x="1" y="2538"/>
                    <a:pt x="295" y="3269"/>
                    <a:pt x="651" y="3269"/>
                  </a:cubicBezTo>
                  <a:cubicBezTo>
                    <a:pt x="1016" y="3269"/>
                    <a:pt x="1310" y="2538"/>
                    <a:pt x="1310" y="1635"/>
                  </a:cubicBezTo>
                  <a:cubicBezTo>
                    <a:pt x="1310" y="731"/>
                    <a:pt x="1016" y="0"/>
                    <a:pt x="651" y="0"/>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p:nvPr/>
          </p:nvSpPr>
          <p:spPr>
            <a:xfrm>
              <a:off x="1041400" y="3300925"/>
              <a:ext cx="33000" cy="81725"/>
            </a:xfrm>
            <a:custGeom>
              <a:rect b="b" l="l" r="r" t="t"/>
              <a:pathLst>
                <a:path extrusionOk="0" h="3269" w="1320">
                  <a:moveTo>
                    <a:pt x="660" y="0"/>
                  </a:moveTo>
                  <a:cubicBezTo>
                    <a:pt x="295" y="0"/>
                    <a:pt x="0" y="731"/>
                    <a:pt x="0" y="1635"/>
                  </a:cubicBezTo>
                  <a:cubicBezTo>
                    <a:pt x="0" y="2538"/>
                    <a:pt x="295" y="3269"/>
                    <a:pt x="660" y="3269"/>
                  </a:cubicBezTo>
                  <a:cubicBezTo>
                    <a:pt x="1026" y="3269"/>
                    <a:pt x="1320" y="2538"/>
                    <a:pt x="1320" y="1635"/>
                  </a:cubicBezTo>
                  <a:cubicBezTo>
                    <a:pt x="1320" y="731"/>
                    <a:pt x="1015" y="0"/>
                    <a:pt x="660" y="0"/>
                  </a:cubicBezTo>
                  <a:close/>
                </a:path>
              </a:pathLst>
            </a:custGeom>
            <a:gradFill>
              <a:gsLst>
                <a:gs pos="0">
                  <a:schemeClr val="accent3"/>
                </a:gs>
                <a:gs pos="16000">
                  <a:schemeClr val="accent4"/>
                </a:gs>
                <a:gs pos="40000">
                  <a:schemeClr val="accent5"/>
                </a:gs>
                <a:gs pos="62000">
                  <a:schemeClr val="accent5"/>
                </a:gs>
                <a:gs pos="92000">
                  <a:schemeClr val="accent6"/>
                </a:gs>
                <a:gs pos="100000">
                  <a:schemeClr val="accent6"/>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44"/>
          <p:cNvSpPr/>
          <p:nvPr/>
        </p:nvSpPr>
        <p:spPr>
          <a:xfrm>
            <a:off x="578225" y="4058325"/>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dk2"/>
              </a:gs>
              <a:gs pos="42000">
                <a:schemeClr val="lt2"/>
              </a:gs>
              <a:gs pos="81000">
                <a:schemeClr val="accen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8292025" y="93885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21000">
                <a:schemeClr val="accent5"/>
              </a:gs>
              <a:gs pos="72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a:off x="8068925" y="535000"/>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4"/>
              </a:gs>
              <a:gs pos="85000">
                <a:schemeClr val="accent5"/>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44"/>
          <p:cNvGrpSpPr/>
          <p:nvPr/>
        </p:nvGrpSpPr>
        <p:grpSpPr>
          <a:xfrm>
            <a:off x="1348200" y="996607"/>
            <a:ext cx="435646" cy="3150315"/>
            <a:chOff x="1348200" y="996607"/>
            <a:chExt cx="435646" cy="3150315"/>
          </a:xfrm>
        </p:grpSpPr>
        <p:sp>
          <p:nvSpPr>
            <p:cNvPr id="444" name="Google Shape;444;p44"/>
            <p:cNvSpPr/>
            <p:nvPr/>
          </p:nvSpPr>
          <p:spPr>
            <a:xfrm rot="-5400000">
              <a:off x="1287717" y="2360568"/>
              <a:ext cx="556639" cy="435146"/>
            </a:xfrm>
            <a:custGeom>
              <a:rect b="b" l="l" r="r" t="t"/>
              <a:pathLst>
                <a:path extrusionOk="0" h="31328" w="40082">
                  <a:moveTo>
                    <a:pt x="20450" y="943"/>
                  </a:moveTo>
                  <a:cubicBezTo>
                    <a:pt x="20806" y="1231"/>
                    <a:pt x="21173" y="2102"/>
                    <a:pt x="21526" y="3305"/>
                  </a:cubicBezTo>
                  <a:cubicBezTo>
                    <a:pt x="21165" y="3280"/>
                    <a:pt x="20806" y="3267"/>
                    <a:pt x="20450" y="3261"/>
                  </a:cubicBezTo>
                  <a:lnTo>
                    <a:pt x="20450" y="943"/>
                  </a:lnTo>
                  <a:close/>
                  <a:moveTo>
                    <a:pt x="19632" y="945"/>
                  </a:moveTo>
                  <a:lnTo>
                    <a:pt x="19632" y="3263"/>
                  </a:lnTo>
                  <a:cubicBezTo>
                    <a:pt x="19275" y="3269"/>
                    <a:pt x="18916" y="3284"/>
                    <a:pt x="18552" y="3307"/>
                  </a:cubicBezTo>
                  <a:cubicBezTo>
                    <a:pt x="18907" y="2104"/>
                    <a:pt x="19275" y="1233"/>
                    <a:pt x="19632" y="945"/>
                  </a:cubicBezTo>
                  <a:close/>
                  <a:moveTo>
                    <a:pt x="21359" y="1066"/>
                  </a:moveTo>
                  <a:lnTo>
                    <a:pt x="21359" y="1066"/>
                  </a:lnTo>
                  <a:cubicBezTo>
                    <a:pt x="22169" y="1482"/>
                    <a:pt x="22948" y="2374"/>
                    <a:pt x="23666" y="3537"/>
                  </a:cubicBezTo>
                  <a:cubicBezTo>
                    <a:pt x="23201" y="3468"/>
                    <a:pt x="22741" y="3411"/>
                    <a:pt x="22280" y="3365"/>
                  </a:cubicBezTo>
                  <a:cubicBezTo>
                    <a:pt x="22002" y="2434"/>
                    <a:pt x="21693" y="1638"/>
                    <a:pt x="21359" y="1066"/>
                  </a:cubicBezTo>
                  <a:close/>
                  <a:moveTo>
                    <a:pt x="18721" y="1070"/>
                  </a:moveTo>
                  <a:cubicBezTo>
                    <a:pt x="18385" y="1641"/>
                    <a:pt x="18078" y="2438"/>
                    <a:pt x="17800" y="3368"/>
                  </a:cubicBezTo>
                  <a:lnTo>
                    <a:pt x="17800" y="3370"/>
                  </a:lnTo>
                  <a:cubicBezTo>
                    <a:pt x="17339" y="3414"/>
                    <a:pt x="16877" y="3472"/>
                    <a:pt x="16412" y="3545"/>
                  </a:cubicBezTo>
                  <a:cubicBezTo>
                    <a:pt x="17128" y="2382"/>
                    <a:pt x="17909" y="1488"/>
                    <a:pt x="18721" y="1070"/>
                  </a:cubicBezTo>
                  <a:close/>
                  <a:moveTo>
                    <a:pt x="22812" y="1285"/>
                  </a:moveTo>
                  <a:cubicBezTo>
                    <a:pt x="24141" y="1854"/>
                    <a:pt x="25385" y="2862"/>
                    <a:pt x="26492" y="4111"/>
                  </a:cubicBezTo>
                  <a:cubicBezTo>
                    <a:pt x="25857" y="3948"/>
                    <a:pt x="25218" y="3808"/>
                    <a:pt x="24579" y="3691"/>
                  </a:cubicBezTo>
                  <a:cubicBezTo>
                    <a:pt x="24036" y="2737"/>
                    <a:pt x="23443" y="1908"/>
                    <a:pt x="22812" y="1285"/>
                  </a:cubicBezTo>
                  <a:close/>
                  <a:moveTo>
                    <a:pt x="17278" y="1277"/>
                  </a:moveTo>
                  <a:cubicBezTo>
                    <a:pt x="16641" y="1902"/>
                    <a:pt x="16046" y="2735"/>
                    <a:pt x="15499" y="3696"/>
                  </a:cubicBezTo>
                  <a:cubicBezTo>
                    <a:pt x="14856" y="3815"/>
                    <a:pt x="14213" y="3957"/>
                    <a:pt x="13574" y="4122"/>
                  </a:cubicBezTo>
                  <a:lnTo>
                    <a:pt x="13574" y="4121"/>
                  </a:lnTo>
                  <a:cubicBezTo>
                    <a:pt x="14689" y="2862"/>
                    <a:pt x="15938" y="1847"/>
                    <a:pt x="17278" y="1277"/>
                  </a:cubicBezTo>
                  <a:close/>
                  <a:moveTo>
                    <a:pt x="24692" y="1503"/>
                  </a:moveTo>
                  <a:lnTo>
                    <a:pt x="24692" y="1503"/>
                  </a:lnTo>
                  <a:cubicBezTo>
                    <a:pt x="27039" y="2344"/>
                    <a:pt x="29146" y="3808"/>
                    <a:pt x="30859" y="5600"/>
                  </a:cubicBezTo>
                  <a:cubicBezTo>
                    <a:pt x="29842" y="5161"/>
                    <a:pt x="28799" y="4781"/>
                    <a:pt x="27737" y="4460"/>
                  </a:cubicBezTo>
                  <a:lnTo>
                    <a:pt x="27737" y="4458"/>
                  </a:lnTo>
                  <a:cubicBezTo>
                    <a:pt x="26826" y="3294"/>
                    <a:pt x="25803" y="2269"/>
                    <a:pt x="24692" y="1503"/>
                  </a:cubicBezTo>
                  <a:close/>
                  <a:moveTo>
                    <a:pt x="15386" y="1503"/>
                  </a:moveTo>
                  <a:lnTo>
                    <a:pt x="15386" y="1503"/>
                  </a:lnTo>
                  <a:cubicBezTo>
                    <a:pt x="14269" y="2273"/>
                    <a:pt x="13242" y="3301"/>
                    <a:pt x="12329" y="4472"/>
                  </a:cubicBezTo>
                  <a:cubicBezTo>
                    <a:pt x="11264" y="4794"/>
                    <a:pt x="10218" y="5180"/>
                    <a:pt x="9197" y="5623"/>
                  </a:cubicBezTo>
                  <a:cubicBezTo>
                    <a:pt x="10915" y="3821"/>
                    <a:pt x="13029" y="2346"/>
                    <a:pt x="15386" y="1503"/>
                  </a:cubicBezTo>
                  <a:close/>
                  <a:moveTo>
                    <a:pt x="20450" y="3695"/>
                  </a:moveTo>
                  <a:cubicBezTo>
                    <a:pt x="20847" y="3702"/>
                    <a:pt x="21248" y="3716"/>
                    <a:pt x="21651" y="3744"/>
                  </a:cubicBezTo>
                  <a:cubicBezTo>
                    <a:pt x="21871" y="4548"/>
                    <a:pt x="22084" y="5468"/>
                    <a:pt x="22282" y="6435"/>
                  </a:cubicBezTo>
                  <a:cubicBezTo>
                    <a:pt x="21633" y="6367"/>
                    <a:pt x="21019" y="6329"/>
                    <a:pt x="20450" y="6316"/>
                  </a:cubicBezTo>
                  <a:lnTo>
                    <a:pt x="20450" y="3695"/>
                  </a:lnTo>
                  <a:close/>
                  <a:moveTo>
                    <a:pt x="19630" y="3695"/>
                  </a:moveTo>
                  <a:lnTo>
                    <a:pt x="19630" y="6318"/>
                  </a:lnTo>
                  <a:cubicBezTo>
                    <a:pt x="19060" y="6333"/>
                    <a:pt x="18444" y="6375"/>
                    <a:pt x="17794" y="6442"/>
                  </a:cubicBezTo>
                  <a:cubicBezTo>
                    <a:pt x="17993" y="5473"/>
                    <a:pt x="18206" y="4552"/>
                    <a:pt x="18427" y="3746"/>
                  </a:cubicBezTo>
                  <a:cubicBezTo>
                    <a:pt x="18832" y="3718"/>
                    <a:pt x="19233" y="3702"/>
                    <a:pt x="19630" y="3695"/>
                  </a:cubicBezTo>
                  <a:close/>
                  <a:moveTo>
                    <a:pt x="22409" y="3812"/>
                  </a:moveTo>
                  <a:lnTo>
                    <a:pt x="22409" y="3812"/>
                  </a:lnTo>
                  <a:cubicBezTo>
                    <a:pt x="22919" y="3863"/>
                    <a:pt x="23433" y="3931"/>
                    <a:pt x="23950" y="4017"/>
                  </a:cubicBezTo>
                  <a:cubicBezTo>
                    <a:pt x="24439" y="4880"/>
                    <a:pt x="24895" y="5858"/>
                    <a:pt x="25307" y="6882"/>
                  </a:cubicBezTo>
                  <a:lnTo>
                    <a:pt x="25307" y="6882"/>
                  </a:lnTo>
                  <a:cubicBezTo>
                    <a:pt x="24529" y="6734"/>
                    <a:pt x="23771" y="6613"/>
                    <a:pt x="23046" y="6521"/>
                  </a:cubicBezTo>
                  <a:cubicBezTo>
                    <a:pt x="22854" y="5569"/>
                    <a:pt x="22643" y="4646"/>
                    <a:pt x="22409" y="3812"/>
                  </a:cubicBezTo>
                  <a:close/>
                  <a:moveTo>
                    <a:pt x="17671" y="3812"/>
                  </a:moveTo>
                  <a:cubicBezTo>
                    <a:pt x="17437" y="4652"/>
                    <a:pt x="17224" y="5577"/>
                    <a:pt x="17034" y="6531"/>
                  </a:cubicBezTo>
                  <a:cubicBezTo>
                    <a:pt x="16305" y="6625"/>
                    <a:pt x="15545" y="6745"/>
                    <a:pt x="14764" y="6897"/>
                  </a:cubicBezTo>
                  <a:cubicBezTo>
                    <a:pt x="15176" y="5869"/>
                    <a:pt x="15635" y="4888"/>
                    <a:pt x="16128" y="4019"/>
                  </a:cubicBezTo>
                  <a:cubicBezTo>
                    <a:pt x="16644" y="3934"/>
                    <a:pt x="17159" y="3865"/>
                    <a:pt x="17671" y="3812"/>
                  </a:cubicBezTo>
                  <a:close/>
                  <a:moveTo>
                    <a:pt x="24846" y="4176"/>
                  </a:moveTo>
                  <a:cubicBezTo>
                    <a:pt x="25558" y="4316"/>
                    <a:pt x="26269" y="4487"/>
                    <a:pt x="26976" y="4681"/>
                  </a:cubicBezTo>
                  <a:cubicBezTo>
                    <a:pt x="27737" y="5623"/>
                    <a:pt x="28428" y="6671"/>
                    <a:pt x="29023" y="7762"/>
                  </a:cubicBezTo>
                  <a:cubicBezTo>
                    <a:pt x="28060" y="7488"/>
                    <a:pt x="27091" y="7252"/>
                    <a:pt x="26141" y="7051"/>
                  </a:cubicBezTo>
                  <a:cubicBezTo>
                    <a:pt x="25753" y="6045"/>
                    <a:pt x="25320" y="5068"/>
                    <a:pt x="24846" y="4176"/>
                  </a:cubicBezTo>
                  <a:close/>
                  <a:moveTo>
                    <a:pt x="15232" y="4180"/>
                  </a:moveTo>
                  <a:lnTo>
                    <a:pt x="15232" y="4180"/>
                  </a:lnTo>
                  <a:cubicBezTo>
                    <a:pt x="14756" y="5076"/>
                    <a:pt x="14323" y="6059"/>
                    <a:pt x="13933" y="7068"/>
                  </a:cubicBezTo>
                  <a:lnTo>
                    <a:pt x="13933" y="7066"/>
                  </a:lnTo>
                  <a:cubicBezTo>
                    <a:pt x="12979" y="7269"/>
                    <a:pt x="12007" y="7509"/>
                    <a:pt x="11041" y="7786"/>
                  </a:cubicBezTo>
                  <a:cubicBezTo>
                    <a:pt x="11638" y="6690"/>
                    <a:pt x="12329" y="5636"/>
                    <a:pt x="13093" y="4690"/>
                  </a:cubicBezTo>
                  <a:cubicBezTo>
                    <a:pt x="13801" y="4493"/>
                    <a:pt x="14516" y="4320"/>
                    <a:pt x="15232" y="4180"/>
                  </a:cubicBezTo>
                  <a:close/>
                  <a:moveTo>
                    <a:pt x="28169" y="5034"/>
                  </a:moveTo>
                  <a:cubicBezTo>
                    <a:pt x="29328" y="5406"/>
                    <a:pt x="30460" y="5853"/>
                    <a:pt x="31560" y="6373"/>
                  </a:cubicBezTo>
                  <a:cubicBezTo>
                    <a:pt x="32358" y="7308"/>
                    <a:pt x="33058" y="8323"/>
                    <a:pt x="33649" y="9401"/>
                  </a:cubicBezTo>
                  <a:cubicBezTo>
                    <a:pt x="32502" y="8898"/>
                    <a:pt x="31264" y="8447"/>
                    <a:pt x="29998" y="8054"/>
                  </a:cubicBezTo>
                  <a:cubicBezTo>
                    <a:pt x="29468" y="7001"/>
                    <a:pt x="28858" y="5991"/>
                    <a:pt x="28169" y="5034"/>
                  </a:cubicBezTo>
                  <a:close/>
                  <a:moveTo>
                    <a:pt x="11897" y="5047"/>
                  </a:moveTo>
                  <a:lnTo>
                    <a:pt x="11897" y="5047"/>
                  </a:lnTo>
                  <a:cubicBezTo>
                    <a:pt x="11208" y="6009"/>
                    <a:pt x="10596" y="7022"/>
                    <a:pt x="10067" y="8081"/>
                  </a:cubicBezTo>
                  <a:cubicBezTo>
                    <a:pt x="8796" y="8478"/>
                    <a:pt x="7557" y="8933"/>
                    <a:pt x="6407" y="9440"/>
                  </a:cubicBezTo>
                  <a:cubicBezTo>
                    <a:pt x="6996" y="8355"/>
                    <a:pt x="7697" y="7336"/>
                    <a:pt x="8497" y="6398"/>
                  </a:cubicBezTo>
                  <a:cubicBezTo>
                    <a:pt x="9600" y="5874"/>
                    <a:pt x="10736" y="5423"/>
                    <a:pt x="11897" y="5047"/>
                  </a:cubicBezTo>
                  <a:close/>
                  <a:moveTo>
                    <a:pt x="20450" y="6747"/>
                  </a:moveTo>
                  <a:cubicBezTo>
                    <a:pt x="21044" y="6761"/>
                    <a:pt x="21689" y="6805"/>
                    <a:pt x="22372" y="6876"/>
                  </a:cubicBezTo>
                  <a:cubicBezTo>
                    <a:pt x="22547" y="7759"/>
                    <a:pt x="22710" y="8668"/>
                    <a:pt x="22856" y="9560"/>
                  </a:cubicBezTo>
                  <a:lnTo>
                    <a:pt x="22854" y="9560"/>
                  </a:lnTo>
                  <a:cubicBezTo>
                    <a:pt x="21887" y="9455"/>
                    <a:pt x="21062" y="9392"/>
                    <a:pt x="20450" y="9374"/>
                  </a:cubicBezTo>
                  <a:lnTo>
                    <a:pt x="20450" y="6747"/>
                  </a:lnTo>
                  <a:close/>
                  <a:moveTo>
                    <a:pt x="19630" y="6749"/>
                  </a:moveTo>
                  <a:lnTo>
                    <a:pt x="19630" y="9378"/>
                  </a:lnTo>
                  <a:cubicBezTo>
                    <a:pt x="19007" y="9401"/>
                    <a:pt x="18181" y="9466"/>
                    <a:pt x="17220" y="9572"/>
                  </a:cubicBezTo>
                  <a:cubicBezTo>
                    <a:pt x="17366" y="8680"/>
                    <a:pt x="17529" y="7768"/>
                    <a:pt x="17704" y="6886"/>
                  </a:cubicBezTo>
                  <a:cubicBezTo>
                    <a:pt x="18385" y="6813"/>
                    <a:pt x="19031" y="6767"/>
                    <a:pt x="19630" y="6749"/>
                  </a:cubicBezTo>
                  <a:close/>
                  <a:moveTo>
                    <a:pt x="23132" y="6968"/>
                  </a:moveTo>
                  <a:lnTo>
                    <a:pt x="23132" y="6968"/>
                  </a:lnTo>
                  <a:cubicBezTo>
                    <a:pt x="23890" y="7068"/>
                    <a:pt x="24683" y="7198"/>
                    <a:pt x="25494" y="7360"/>
                  </a:cubicBezTo>
                  <a:cubicBezTo>
                    <a:pt x="25836" y="8246"/>
                    <a:pt x="26143" y="9154"/>
                    <a:pt x="26408" y="10040"/>
                  </a:cubicBezTo>
                  <a:cubicBezTo>
                    <a:pt x="25410" y="9881"/>
                    <a:pt x="24456" y="9748"/>
                    <a:pt x="23589" y="9643"/>
                  </a:cubicBezTo>
                  <a:cubicBezTo>
                    <a:pt x="23456" y="8766"/>
                    <a:pt x="23303" y="7858"/>
                    <a:pt x="23132" y="6968"/>
                  </a:cubicBezTo>
                  <a:close/>
                  <a:moveTo>
                    <a:pt x="16944" y="6978"/>
                  </a:moveTo>
                  <a:cubicBezTo>
                    <a:pt x="16775" y="7870"/>
                    <a:pt x="16623" y="8779"/>
                    <a:pt x="16489" y="9658"/>
                  </a:cubicBezTo>
                  <a:lnTo>
                    <a:pt x="16487" y="9658"/>
                  </a:lnTo>
                  <a:cubicBezTo>
                    <a:pt x="15618" y="9764"/>
                    <a:pt x="14660" y="9900"/>
                    <a:pt x="13663" y="10059"/>
                  </a:cubicBezTo>
                  <a:cubicBezTo>
                    <a:pt x="13925" y="9173"/>
                    <a:pt x="14234" y="8263"/>
                    <a:pt x="14574" y="7377"/>
                  </a:cubicBezTo>
                  <a:cubicBezTo>
                    <a:pt x="15388" y="7214"/>
                    <a:pt x="16182" y="7081"/>
                    <a:pt x="16944" y="6978"/>
                  </a:cubicBezTo>
                  <a:close/>
                  <a:moveTo>
                    <a:pt x="26323" y="7532"/>
                  </a:moveTo>
                  <a:cubicBezTo>
                    <a:pt x="27311" y="7749"/>
                    <a:pt x="28315" y="8008"/>
                    <a:pt x="29307" y="8300"/>
                  </a:cubicBezTo>
                  <a:cubicBezTo>
                    <a:pt x="29723" y="9108"/>
                    <a:pt x="30090" y="9938"/>
                    <a:pt x="30408" y="10788"/>
                  </a:cubicBezTo>
                  <a:cubicBezTo>
                    <a:pt x="29332" y="10554"/>
                    <a:pt x="28242" y="10347"/>
                    <a:pt x="27187" y="10169"/>
                  </a:cubicBezTo>
                  <a:cubicBezTo>
                    <a:pt x="26937" y="9305"/>
                    <a:pt x="26649" y="8413"/>
                    <a:pt x="26323" y="7532"/>
                  </a:cubicBezTo>
                  <a:close/>
                  <a:moveTo>
                    <a:pt x="13751" y="7549"/>
                  </a:moveTo>
                  <a:lnTo>
                    <a:pt x="13751" y="7549"/>
                  </a:lnTo>
                  <a:cubicBezTo>
                    <a:pt x="13426" y="8432"/>
                    <a:pt x="13137" y="9324"/>
                    <a:pt x="12887" y="10188"/>
                  </a:cubicBezTo>
                  <a:cubicBezTo>
                    <a:pt x="11830" y="10370"/>
                    <a:pt x="10738" y="10579"/>
                    <a:pt x="9660" y="10815"/>
                  </a:cubicBezTo>
                  <a:cubicBezTo>
                    <a:pt x="9976" y="9965"/>
                    <a:pt x="10341" y="9134"/>
                    <a:pt x="10755" y="8327"/>
                  </a:cubicBezTo>
                  <a:cubicBezTo>
                    <a:pt x="11749" y="8029"/>
                    <a:pt x="12759" y="7768"/>
                    <a:pt x="13751" y="7549"/>
                  </a:cubicBezTo>
                  <a:close/>
                  <a:moveTo>
                    <a:pt x="26818" y="1663"/>
                  </a:moveTo>
                  <a:lnTo>
                    <a:pt x="26818" y="1663"/>
                  </a:lnTo>
                  <a:cubicBezTo>
                    <a:pt x="32314" y="3274"/>
                    <a:pt x="36599" y="6755"/>
                    <a:pt x="38414" y="11063"/>
                  </a:cubicBezTo>
                  <a:cubicBezTo>
                    <a:pt x="37061" y="9242"/>
                    <a:pt x="34939" y="7628"/>
                    <a:pt x="32442" y="6348"/>
                  </a:cubicBezTo>
                  <a:cubicBezTo>
                    <a:pt x="30921" y="4452"/>
                    <a:pt x="29000" y="2804"/>
                    <a:pt x="26818" y="1663"/>
                  </a:cubicBezTo>
                  <a:close/>
                  <a:moveTo>
                    <a:pt x="13254" y="1664"/>
                  </a:moveTo>
                  <a:cubicBezTo>
                    <a:pt x="11064" y="2810"/>
                    <a:pt x="9138" y="4470"/>
                    <a:pt x="7614" y="6375"/>
                  </a:cubicBezTo>
                  <a:cubicBezTo>
                    <a:pt x="5101" y="7674"/>
                    <a:pt x="2971" y="9311"/>
                    <a:pt x="1627" y="11161"/>
                  </a:cubicBezTo>
                  <a:cubicBezTo>
                    <a:pt x="3416" y="6811"/>
                    <a:pt x="7722" y="3290"/>
                    <a:pt x="13254" y="1664"/>
                  </a:cubicBezTo>
                  <a:close/>
                  <a:moveTo>
                    <a:pt x="30265" y="8595"/>
                  </a:moveTo>
                  <a:cubicBezTo>
                    <a:pt x="31564" y="9014"/>
                    <a:pt x="32820" y="9493"/>
                    <a:pt x="33972" y="10021"/>
                  </a:cubicBezTo>
                  <a:cubicBezTo>
                    <a:pt x="34277" y="10637"/>
                    <a:pt x="34540" y="11272"/>
                    <a:pt x="34758" y="11922"/>
                  </a:cubicBezTo>
                  <a:lnTo>
                    <a:pt x="34758" y="11922"/>
                  </a:lnTo>
                  <a:cubicBezTo>
                    <a:pt x="33665" y="11575"/>
                    <a:pt x="32469" y="11256"/>
                    <a:pt x="31239" y="10973"/>
                  </a:cubicBezTo>
                  <a:cubicBezTo>
                    <a:pt x="30957" y="10163"/>
                    <a:pt x="30631" y="9370"/>
                    <a:pt x="30265" y="8595"/>
                  </a:cubicBezTo>
                  <a:close/>
                  <a:moveTo>
                    <a:pt x="9799" y="8624"/>
                  </a:moveTo>
                  <a:cubicBezTo>
                    <a:pt x="9433" y="9399"/>
                    <a:pt x="9109" y="10193"/>
                    <a:pt x="8829" y="11001"/>
                  </a:cubicBezTo>
                  <a:cubicBezTo>
                    <a:pt x="7597" y="11287"/>
                    <a:pt x="6400" y="11608"/>
                    <a:pt x="5308" y="11959"/>
                  </a:cubicBezTo>
                  <a:cubicBezTo>
                    <a:pt x="5525" y="11310"/>
                    <a:pt x="5786" y="10675"/>
                    <a:pt x="6087" y="10061"/>
                  </a:cubicBezTo>
                  <a:cubicBezTo>
                    <a:pt x="7238" y="9530"/>
                    <a:pt x="8496" y="9046"/>
                    <a:pt x="9799" y="8624"/>
                  </a:cubicBezTo>
                  <a:close/>
                  <a:moveTo>
                    <a:pt x="20450" y="9808"/>
                  </a:moveTo>
                  <a:cubicBezTo>
                    <a:pt x="21115" y="9827"/>
                    <a:pt x="21962" y="9892"/>
                    <a:pt x="22927" y="10000"/>
                  </a:cubicBezTo>
                  <a:cubicBezTo>
                    <a:pt x="23073" y="10917"/>
                    <a:pt x="23197" y="11804"/>
                    <a:pt x="23299" y="12608"/>
                  </a:cubicBezTo>
                  <a:cubicBezTo>
                    <a:pt x="21987" y="12515"/>
                    <a:pt x="20970" y="12458"/>
                    <a:pt x="20450" y="12437"/>
                  </a:cubicBezTo>
                  <a:lnTo>
                    <a:pt x="20450" y="9808"/>
                  </a:lnTo>
                  <a:close/>
                  <a:moveTo>
                    <a:pt x="19630" y="9810"/>
                  </a:moveTo>
                  <a:lnTo>
                    <a:pt x="19630" y="12443"/>
                  </a:lnTo>
                  <a:cubicBezTo>
                    <a:pt x="19060" y="12471"/>
                    <a:pt x="18049" y="12531"/>
                    <a:pt x="16779" y="12621"/>
                  </a:cubicBezTo>
                  <a:cubicBezTo>
                    <a:pt x="16880" y="11815"/>
                    <a:pt x="17005" y="10929"/>
                    <a:pt x="17151" y="10011"/>
                  </a:cubicBezTo>
                  <a:cubicBezTo>
                    <a:pt x="18110" y="9902"/>
                    <a:pt x="18959" y="9833"/>
                    <a:pt x="19630" y="9810"/>
                  </a:cubicBezTo>
                  <a:close/>
                  <a:moveTo>
                    <a:pt x="23656" y="10084"/>
                  </a:moveTo>
                  <a:lnTo>
                    <a:pt x="23656" y="10084"/>
                  </a:lnTo>
                  <a:cubicBezTo>
                    <a:pt x="24554" y="10196"/>
                    <a:pt x="25531" y="10339"/>
                    <a:pt x="26544" y="10508"/>
                  </a:cubicBezTo>
                  <a:cubicBezTo>
                    <a:pt x="26786" y="11353"/>
                    <a:pt x="26987" y="12166"/>
                    <a:pt x="27144" y="12911"/>
                  </a:cubicBezTo>
                  <a:cubicBezTo>
                    <a:pt x="26022" y="12811"/>
                    <a:pt x="24951" y="12726"/>
                    <a:pt x="23999" y="12657"/>
                  </a:cubicBezTo>
                  <a:cubicBezTo>
                    <a:pt x="23907" y="11880"/>
                    <a:pt x="23792" y="11003"/>
                    <a:pt x="23656" y="10084"/>
                  </a:cubicBezTo>
                  <a:close/>
                  <a:moveTo>
                    <a:pt x="16424" y="10100"/>
                  </a:moveTo>
                  <a:cubicBezTo>
                    <a:pt x="16288" y="11019"/>
                    <a:pt x="16172" y="11896"/>
                    <a:pt x="16080" y="12671"/>
                  </a:cubicBezTo>
                  <a:cubicBezTo>
                    <a:pt x="15123" y="12742"/>
                    <a:pt x="14052" y="12828"/>
                    <a:pt x="12931" y="12928"/>
                  </a:cubicBezTo>
                  <a:cubicBezTo>
                    <a:pt x="13087" y="12183"/>
                    <a:pt x="13286" y="11370"/>
                    <a:pt x="13528" y="10528"/>
                  </a:cubicBezTo>
                  <a:cubicBezTo>
                    <a:pt x="14541" y="10357"/>
                    <a:pt x="15522" y="10213"/>
                    <a:pt x="16424" y="10100"/>
                  </a:cubicBezTo>
                  <a:close/>
                  <a:moveTo>
                    <a:pt x="33047" y="7139"/>
                  </a:moveTo>
                  <a:lnTo>
                    <a:pt x="33047" y="7139"/>
                  </a:lnTo>
                  <a:cubicBezTo>
                    <a:pt x="35860" y="8712"/>
                    <a:pt x="38082" y="10723"/>
                    <a:pt x="39040" y="12970"/>
                  </a:cubicBezTo>
                  <a:cubicBezTo>
                    <a:pt x="39045" y="12995"/>
                    <a:pt x="39051" y="13022"/>
                    <a:pt x="39057" y="13049"/>
                  </a:cubicBezTo>
                  <a:cubicBezTo>
                    <a:pt x="38143" y="11878"/>
                    <a:pt x="36580" y="10808"/>
                    <a:pt x="34686" y="9881"/>
                  </a:cubicBezTo>
                  <a:cubicBezTo>
                    <a:pt x="34219" y="8921"/>
                    <a:pt x="33672" y="8002"/>
                    <a:pt x="33047" y="7139"/>
                  </a:cubicBezTo>
                  <a:close/>
                  <a:moveTo>
                    <a:pt x="7010" y="7170"/>
                  </a:moveTo>
                  <a:lnTo>
                    <a:pt x="7010" y="7170"/>
                  </a:lnTo>
                  <a:cubicBezTo>
                    <a:pt x="6384" y="8037"/>
                    <a:pt x="5837" y="8958"/>
                    <a:pt x="5375" y="9923"/>
                  </a:cubicBezTo>
                  <a:cubicBezTo>
                    <a:pt x="3479" y="10858"/>
                    <a:pt x="1917" y="11938"/>
                    <a:pt x="1008" y="13120"/>
                  </a:cubicBezTo>
                  <a:cubicBezTo>
                    <a:pt x="1011" y="13108"/>
                    <a:pt x="1013" y="13099"/>
                    <a:pt x="1015" y="13089"/>
                  </a:cubicBezTo>
                  <a:cubicBezTo>
                    <a:pt x="1950" y="10808"/>
                    <a:pt x="4176" y="8766"/>
                    <a:pt x="7010" y="7170"/>
                  </a:cubicBezTo>
                  <a:close/>
                  <a:moveTo>
                    <a:pt x="27321" y="10643"/>
                  </a:moveTo>
                  <a:lnTo>
                    <a:pt x="27321" y="10643"/>
                  </a:lnTo>
                  <a:cubicBezTo>
                    <a:pt x="28399" y="10835"/>
                    <a:pt x="29507" y="11055"/>
                    <a:pt x="30591" y="11299"/>
                  </a:cubicBezTo>
                  <a:cubicBezTo>
                    <a:pt x="30821" y="11959"/>
                    <a:pt x="31015" y="12634"/>
                    <a:pt x="31168" y="13317"/>
                  </a:cubicBezTo>
                  <a:cubicBezTo>
                    <a:pt x="30075" y="13191"/>
                    <a:pt x="28962" y="13078"/>
                    <a:pt x="27881" y="12978"/>
                  </a:cubicBezTo>
                  <a:cubicBezTo>
                    <a:pt x="27735" y="12258"/>
                    <a:pt x="27547" y="11470"/>
                    <a:pt x="27321" y="10643"/>
                  </a:cubicBezTo>
                  <a:close/>
                  <a:moveTo>
                    <a:pt x="12755" y="10662"/>
                  </a:moveTo>
                  <a:lnTo>
                    <a:pt x="12755" y="10662"/>
                  </a:lnTo>
                  <a:cubicBezTo>
                    <a:pt x="12527" y="11489"/>
                    <a:pt x="12340" y="12277"/>
                    <a:pt x="12195" y="12995"/>
                  </a:cubicBezTo>
                  <a:cubicBezTo>
                    <a:pt x="11112" y="13097"/>
                    <a:pt x="9999" y="13212"/>
                    <a:pt x="8906" y="13337"/>
                  </a:cubicBezTo>
                  <a:cubicBezTo>
                    <a:pt x="9059" y="12655"/>
                    <a:pt x="9249" y="11984"/>
                    <a:pt x="9477" y="11324"/>
                  </a:cubicBezTo>
                  <a:cubicBezTo>
                    <a:pt x="10564" y="11078"/>
                    <a:pt x="11673" y="10856"/>
                    <a:pt x="12755" y="10662"/>
                  </a:cubicBezTo>
                  <a:close/>
                  <a:moveTo>
                    <a:pt x="31412" y="11489"/>
                  </a:moveTo>
                  <a:cubicBezTo>
                    <a:pt x="32655" y="11784"/>
                    <a:pt x="33853" y="12112"/>
                    <a:pt x="34927" y="12464"/>
                  </a:cubicBezTo>
                  <a:cubicBezTo>
                    <a:pt x="35064" y="12928"/>
                    <a:pt x="35173" y="13400"/>
                    <a:pt x="35256" y="13878"/>
                  </a:cubicBezTo>
                  <a:cubicBezTo>
                    <a:pt x="34229" y="13707"/>
                    <a:pt x="33095" y="13548"/>
                    <a:pt x="31922" y="13406"/>
                  </a:cubicBezTo>
                  <a:cubicBezTo>
                    <a:pt x="31786" y="12759"/>
                    <a:pt x="31615" y="12118"/>
                    <a:pt x="31412" y="11489"/>
                  </a:cubicBezTo>
                  <a:close/>
                  <a:moveTo>
                    <a:pt x="8658" y="11514"/>
                  </a:moveTo>
                  <a:lnTo>
                    <a:pt x="8658" y="11514"/>
                  </a:lnTo>
                  <a:cubicBezTo>
                    <a:pt x="8457" y="12143"/>
                    <a:pt x="8288" y="12780"/>
                    <a:pt x="8153" y="13427"/>
                  </a:cubicBezTo>
                  <a:cubicBezTo>
                    <a:pt x="6981" y="13571"/>
                    <a:pt x="5847" y="13728"/>
                    <a:pt x="4820" y="13901"/>
                  </a:cubicBezTo>
                  <a:cubicBezTo>
                    <a:pt x="4901" y="13427"/>
                    <a:pt x="5008" y="12957"/>
                    <a:pt x="5143" y="12496"/>
                  </a:cubicBezTo>
                  <a:cubicBezTo>
                    <a:pt x="6217" y="12143"/>
                    <a:pt x="7415" y="11813"/>
                    <a:pt x="8658" y="11514"/>
                  </a:cubicBezTo>
                  <a:close/>
                  <a:moveTo>
                    <a:pt x="34972" y="10506"/>
                  </a:moveTo>
                  <a:cubicBezTo>
                    <a:pt x="37009" y="11558"/>
                    <a:pt x="38577" y="12771"/>
                    <a:pt x="39203" y="14072"/>
                  </a:cubicBezTo>
                  <a:cubicBezTo>
                    <a:pt x="38460" y="13385"/>
                    <a:pt x="37171" y="12757"/>
                    <a:pt x="35589" y="12201"/>
                  </a:cubicBezTo>
                  <a:cubicBezTo>
                    <a:pt x="35417" y="11623"/>
                    <a:pt x="35209" y="11059"/>
                    <a:pt x="34972" y="10506"/>
                  </a:cubicBezTo>
                  <a:close/>
                  <a:moveTo>
                    <a:pt x="5091" y="10549"/>
                  </a:moveTo>
                  <a:lnTo>
                    <a:pt x="5091" y="10549"/>
                  </a:lnTo>
                  <a:cubicBezTo>
                    <a:pt x="4853" y="11101"/>
                    <a:pt x="4650" y="11665"/>
                    <a:pt x="4479" y="12239"/>
                  </a:cubicBezTo>
                  <a:cubicBezTo>
                    <a:pt x="2911" y="12796"/>
                    <a:pt x="1631" y="13421"/>
                    <a:pt x="891" y="14106"/>
                  </a:cubicBezTo>
                  <a:cubicBezTo>
                    <a:pt x="1520" y="12809"/>
                    <a:pt x="3070" y="11598"/>
                    <a:pt x="5091" y="10549"/>
                  </a:cubicBezTo>
                  <a:close/>
                  <a:moveTo>
                    <a:pt x="35737" y="12742"/>
                  </a:moveTo>
                  <a:lnTo>
                    <a:pt x="35737" y="12742"/>
                  </a:lnTo>
                  <a:cubicBezTo>
                    <a:pt x="37575" y="13404"/>
                    <a:pt x="38932" y="14139"/>
                    <a:pt x="39335" y="14901"/>
                  </a:cubicBezTo>
                  <a:cubicBezTo>
                    <a:pt x="39335" y="14910"/>
                    <a:pt x="39337" y="14924"/>
                    <a:pt x="39339" y="14935"/>
                  </a:cubicBezTo>
                  <a:lnTo>
                    <a:pt x="39337" y="14935"/>
                  </a:lnTo>
                  <a:cubicBezTo>
                    <a:pt x="38698" y="14594"/>
                    <a:pt x="37497" y="14285"/>
                    <a:pt x="35998" y="14008"/>
                  </a:cubicBezTo>
                  <a:cubicBezTo>
                    <a:pt x="35935" y="13588"/>
                    <a:pt x="35847" y="13166"/>
                    <a:pt x="35737" y="12742"/>
                  </a:cubicBezTo>
                  <a:close/>
                  <a:moveTo>
                    <a:pt x="4333" y="12774"/>
                  </a:moveTo>
                  <a:lnTo>
                    <a:pt x="4333" y="12774"/>
                  </a:lnTo>
                  <a:cubicBezTo>
                    <a:pt x="4226" y="13197"/>
                    <a:pt x="4141" y="13615"/>
                    <a:pt x="4078" y="14031"/>
                  </a:cubicBezTo>
                  <a:cubicBezTo>
                    <a:pt x="2581" y="14310"/>
                    <a:pt x="1382" y="14620"/>
                    <a:pt x="743" y="14962"/>
                  </a:cubicBezTo>
                  <a:lnTo>
                    <a:pt x="743" y="14947"/>
                  </a:lnTo>
                  <a:cubicBezTo>
                    <a:pt x="1142" y="14179"/>
                    <a:pt x="2497" y="13440"/>
                    <a:pt x="4333" y="12774"/>
                  </a:cubicBezTo>
                  <a:close/>
                  <a:moveTo>
                    <a:pt x="16032" y="13080"/>
                  </a:moveTo>
                  <a:lnTo>
                    <a:pt x="16032" y="13080"/>
                  </a:lnTo>
                  <a:cubicBezTo>
                    <a:pt x="15911" y="14132"/>
                    <a:pt x="15835" y="14962"/>
                    <a:pt x="15802" y="15407"/>
                  </a:cubicBezTo>
                  <a:lnTo>
                    <a:pt x="12569" y="15407"/>
                  </a:lnTo>
                  <a:cubicBezTo>
                    <a:pt x="12596" y="14860"/>
                    <a:pt x="12692" y="14154"/>
                    <a:pt x="12845" y="13354"/>
                  </a:cubicBezTo>
                  <a:cubicBezTo>
                    <a:pt x="13966" y="13248"/>
                    <a:pt x="15048" y="13154"/>
                    <a:pt x="16032" y="13080"/>
                  </a:cubicBezTo>
                  <a:close/>
                  <a:moveTo>
                    <a:pt x="4018" y="14465"/>
                  </a:moveTo>
                  <a:lnTo>
                    <a:pt x="4018" y="14465"/>
                  </a:lnTo>
                  <a:cubicBezTo>
                    <a:pt x="3982" y="14782"/>
                    <a:pt x="3963" y="15096"/>
                    <a:pt x="3955" y="15409"/>
                  </a:cubicBezTo>
                  <a:lnTo>
                    <a:pt x="3955" y="15407"/>
                  </a:lnTo>
                  <a:lnTo>
                    <a:pt x="727" y="15407"/>
                  </a:lnTo>
                  <a:lnTo>
                    <a:pt x="727" y="15399"/>
                  </a:lnTo>
                  <a:cubicBezTo>
                    <a:pt x="1025" y="15090"/>
                    <a:pt x="2276" y="14770"/>
                    <a:pt x="4018" y="14465"/>
                  </a:cubicBezTo>
                  <a:close/>
                  <a:moveTo>
                    <a:pt x="8069" y="13874"/>
                  </a:moveTo>
                  <a:lnTo>
                    <a:pt x="8069" y="13874"/>
                  </a:lnTo>
                  <a:cubicBezTo>
                    <a:pt x="7979" y="14381"/>
                    <a:pt x="7921" y="14893"/>
                    <a:pt x="7900" y="15409"/>
                  </a:cubicBezTo>
                  <a:lnTo>
                    <a:pt x="7900" y="15407"/>
                  </a:lnTo>
                  <a:lnTo>
                    <a:pt x="4673" y="15407"/>
                  </a:lnTo>
                  <a:cubicBezTo>
                    <a:pt x="4682" y="15050"/>
                    <a:pt x="4711" y="14693"/>
                    <a:pt x="4757" y="14340"/>
                  </a:cubicBezTo>
                  <a:cubicBezTo>
                    <a:pt x="5761" y="14177"/>
                    <a:pt x="6889" y="14020"/>
                    <a:pt x="8069" y="13874"/>
                  </a:cubicBezTo>
                  <a:close/>
                  <a:moveTo>
                    <a:pt x="12112" y="13425"/>
                  </a:moveTo>
                  <a:lnTo>
                    <a:pt x="12112" y="13425"/>
                  </a:lnTo>
                  <a:cubicBezTo>
                    <a:pt x="11964" y="14212"/>
                    <a:pt x="11874" y="14893"/>
                    <a:pt x="11847" y="15409"/>
                  </a:cubicBezTo>
                  <a:lnTo>
                    <a:pt x="11847" y="15407"/>
                  </a:lnTo>
                  <a:lnTo>
                    <a:pt x="8624" y="15407"/>
                  </a:lnTo>
                  <a:cubicBezTo>
                    <a:pt x="8647" y="14862"/>
                    <a:pt x="8710" y="14319"/>
                    <a:pt x="8815" y="13782"/>
                  </a:cubicBezTo>
                  <a:cubicBezTo>
                    <a:pt x="9902" y="13653"/>
                    <a:pt x="11018" y="13532"/>
                    <a:pt x="12112" y="13425"/>
                  </a:cubicBezTo>
                  <a:close/>
                  <a:moveTo>
                    <a:pt x="19630" y="12868"/>
                  </a:moveTo>
                  <a:lnTo>
                    <a:pt x="19630" y="15409"/>
                  </a:lnTo>
                  <a:lnTo>
                    <a:pt x="16512" y="15409"/>
                  </a:lnTo>
                  <a:cubicBezTo>
                    <a:pt x="16535" y="14841"/>
                    <a:pt x="16612" y="14010"/>
                    <a:pt x="16729" y="13028"/>
                  </a:cubicBezTo>
                  <a:cubicBezTo>
                    <a:pt x="17917" y="12943"/>
                    <a:pt x="18922" y="12888"/>
                    <a:pt x="19630" y="12868"/>
                  </a:cubicBezTo>
                  <a:close/>
                  <a:moveTo>
                    <a:pt x="20450" y="12867"/>
                  </a:moveTo>
                  <a:cubicBezTo>
                    <a:pt x="21119" y="12880"/>
                    <a:pt x="22132" y="12934"/>
                    <a:pt x="23349" y="13018"/>
                  </a:cubicBezTo>
                  <a:cubicBezTo>
                    <a:pt x="23470" y="14008"/>
                    <a:pt x="23545" y="14843"/>
                    <a:pt x="23568" y="15409"/>
                  </a:cubicBezTo>
                  <a:lnTo>
                    <a:pt x="20450" y="15409"/>
                  </a:lnTo>
                  <a:lnTo>
                    <a:pt x="20450" y="12867"/>
                  </a:lnTo>
                  <a:close/>
                  <a:moveTo>
                    <a:pt x="24047" y="13068"/>
                  </a:moveTo>
                  <a:lnTo>
                    <a:pt x="24047" y="13068"/>
                  </a:lnTo>
                  <a:cubicBezTo>
                    <a:pt x="25026" y="13139"/>
                    <a:pt x="26108" y="13231"/>
                    <a:pt x="27229" y="13335"/>
                  </a:cubicBezTo>
                  <a:cubicBezTo>
                    <a:pt x="27386" y="14146"/>
                    <a:pt x="27484" y="14858"/>
                    <a:pt x="27513" y="15409"/>
                  </a:cubicBezTo>
                  <a:lnTo>
                    <a:pt x="24280" y="15409"/>
                  </a:lnTo>
                  <a:cubicBezTo>
                    <a:pt x="24247" y="14962"/>
                    <a:pt x="24170" y="14127"/>
                    <a:pt x="24047" y="13068"/>
                  </a:cubicBezTo>
                  <a:close/>
                  <a:moveTo>
                    <a:pt x="27966" y="13404"/>
                  </a:moveTo>
                  <a:cubicBezTo>
                    <a:pt x="29058" y="13509"/>
                    <a:pt x="30172" y="13626"/>
                    <a:pt x="31260" y="13753"/>
                  </a:cubicBezTo>
                  <a:cubicBezTo>
                    <a:pt x="31368" y="14298"/>
                    <a:pt x="31433" y="14853"/>
                    <a:pt x="31458" y="15409"/>
                  </a:cubicBezTo>
                  <a:lnTo>
                    <a:pt x="28234" y="15409"/>
                  </a:lnTo>
                  <a:cubicBezTo>
                    <a:pt x="28208" y="14887"/>
                    <a:pt x="28115" y="14198"/>
                    <a:pt x="27966" y="13404"/>
                  </a:cubicBezTo>
                  <a:close/>
                  <a:moveTo>
                    <a:pt x="32005" y="13841"/>
                  </a:moveTo>
                  <a:lnTo>
                    <a:pt x="32005" y="13841"/>
                  </a:lnTo>
                  <a:cubicBezTo>
                    <a:pt x="33185" y="13985"/>
                    <a:pt x="34313" y="14139"/>
                    <a:pt x="35319" y="14300"/>
                  </a:cubicBezTo>
                  <a:cubicBezTo>
                    <a:pt x="35367" y="14668"/>
                    <a:pt x="35398" y="15037"/>
                    <a:pt x="35407" y="15409"/>
                  </a:cubicBezTo>
                  <a:lnTo>
                    <a:pt x="32180" y="15409"/>
                  </a:lnTo>
                  <a:cubicBezTo>
                    <a:pt x="32158" y="14883"/>
                    <a:pt x="32099" y="14359"/>
                    <a:pt x="32005" y="13841"/>
                  </a:cubicBezTo>
                  <a:close/>
                  <a:moveTo>
                    <a:pt x="36060" y="14425"/>
                  </a:moveTo>
                  <a:cubicBezTo>
                    <a:pt x="37804" y="14730"/>
                    <a:pt x="39057" y="15054"/>
                    <a:pt x="39352" y="15373"/>
                  </a:cubicBezTo>
                  <a:cubicBezTo>
                    <a:pt x="39352" y="15384"/>
                    <a:pt x="39352" y="15396"/>
                    <a:pt x="39352" y="15409"/>
                  </a:cubicBezTo>
                  <a:lnTo>
                    <a:pt x="36127" y="15409"/>
                  </a:lnTo>
                  <a:cubicBezTo>
                    <a:pt x="36117" y="15083"/>
                    <a:pt x="36098" y="14755"/>
                    <a:pt x="36060" y="14425"/>
                  </a:cubicBezTo>
                  <a:close/>
                  <a:moveTo>
                    <a:pt x="3955" y="15914"/>
                  </a:moveTo>
                  <a:cubicBezTo>
                    <a:pt x="3961" y="16226"/>
                    <a:pt x="3980" y="16543"/>
                    <a:pt x="4016" y="16862"/>
                  </a:cubicBezTo>
                  <a:cubicBezTo>
                    <a:pt x="2274" y="16555"/>
                    <a:pt x="1025" y="16234"/>
                    <a:pt x="729" y="15925"/>
                  </a:cubicBezTo>
                  <a:cubicBezTo>
                    <a:pt x="727" y="15923"/>
                    <a:pt x="727" y="15919"/>
                    <a:pt x="727" y="15916"/>
                  </a:cubicBezTo>
                  <a:lnTo>
                    <a:pt x="727" y="15914"/>
                  </a:lnTo>
                  <a:close/>
                  <a:moveTo>
                    <a:pt x="39354" y="15916"/>
                  </a:moveTo>
                  <a:lnTo>
                    <a:pt x="39352" y="15956"/>
                  </a:lnTo>
                  <a:cubicBezTo>
                    <a:pt x="39059" y="16274"/>
                    <a:pt x="37808" y="16599"/>
                    <a:pt x="36063" y="16904"/>
                  </a:cubicBezTo>
                  <a:cubicBezTo>
                    <a:pt x="36100" y="16570"/>
                    <a:pt x="36121" y="16240"/>
                    <a:pt x="36127" y="15916"/>
                  </a:cubicBezTo>
                  <a:close/>
                  <a:moveTo>
                    <a:pt x="7898" y="15914"/>
                  </a:moveTo>
                  <a:cubicBezTo>
                    <a:pt x="7915" y="16430"/>
                    <a:pt x="7969" y="16942"/>
                    <a:pt x="8057" y="17449"/>
                  </a:cubicBezTo>
                  <a:cubicBezTo>
                    <a:pt x="6879" y="17303"/>
                    <a:pt x="5755" y="17146"/>
                    <a:pt x="4753" y="16984"/>
                  </a:cubicBezTo>
                  <a:cubicBezTo>
                    <a:pt x="4707" y="16629"/>
                    <a:pt x="4680" y="16272"/>
                    <a:pt x="4673" y="15916"/>
                  </a:cubicBezTo>
                  <a:lnTo>
                    <a:pt x="4673" y="15914"/>
                  </a:lnTo>
                  <a:close/>
                  <a:moveTo>
                    <a:pt x="35409" y="15916"/>
                  </a:moveTo>
                  <a:cubicBezTo>
                    <a:pt x="35399" y="16288"/>
                    <a:pt x="35371" y="16658"/>
                    <a:pt x="35323" y="17027"/>
                  </a:cubicBezTo>
                  <a:cubicBezTo>
                    <a:pt x="34321" y="17188"/>
                    <a:pt x="33195" y="17341"/>
                    <a:pt x="32018" y="17485"/>
                  </a:cubicBezTo>
                  <a:cubicBezTo>
                    <a:pt x="32110" y="16965"/>
                    <a:pt x="32166" y="16441"/>
                    <a:pt x="32183" y="15916"/>
                  </a:cubicBezTo>
                  <a:close/>
                  <a:moveTo>
                    <a:pt x="11843" y="15914"/>
                  </a:moveTo>
                  <a:cubicBezTo>
                    <a:pt x="11861" y="16403"/>
                    <a:pt x="11947" y="17086"/>
                    <a:pt x="12093" y="17900"/>
                  </a:cubicBezTo>
                  <a:cubicBezTo>
                    <a:pt x="11001" y="17790"/>
                    <a:pt x="9886" y="17669"/>
                    <a:pt x="8802" y="17541"/>
                  </a:cubicBezTo>
                  <a:cubicBezTo>
                    <a:pt x="8700" y="17004"/>
                    <a:pt x="8639" y="16461"/>
                    <a:pt x="8622" y="15916"/>
                  </a:cubicBezTo>
                  <a:lnTo>
                    <a:pt x="8622" y="15914"/>
                  </a:lnTo>
                  <a:close/>
                  <a:moveTo>
                    <a:pt x="31460" y="15916"/>
                  </a:moveTo>
                  <a:cubicBezTo>
                    <a:pt x="31441" y="16472"/>
                    <a:pt x="31379" y="17027"/>
                    <a:pt x="31274" y="17573"/>
                  </a:cubicBezTo>
                  <a:cubicBezTo>
                    <a:pt x="30188" y="17700"/>
                    <a:pt x="29075" y="17817"/>
                    <a:pt x="27985" y="17923"/>
                  </a:cubicBezTo>
                  <a:cubicBezTo>
                    <a:pt x="28133" y="17100"/>
                    <a:pt x="28219" y="16407"/>
                    <a:pt x="28238" y="15916"/>
                  </a:cubicBezTo>
                  <a:close/>
                  <a:moveTo>
                    <a:pt x="15791" y="15914"/>
                  </a:moveTo>
                  <a:cubicBezTo>
                    <a:pt x="15815" y="16288"/>
                    <a:pt x="15890" y="17134"/>
                    <a:pt x="16017" y="18245"/>
                  </a:cubicBezTo>
                  <a:cubicBezTo>
                    <a:pt x="15029" y="18170"/>
                    <a:pt x="13945" y="18078"/>
                    <a:pt x="12824" y="17971"/>
                  </a:cubicBezTo>
                  <a:cubicBezTo>
                    <a:pt x="12672" y="17161"/>
                    <a:pt x="12582" y="16455"/>
                    <a:pt x="12565" y="15916"/>
                  </a:cubicBezTo>
                  <a:lnTo>
                    <a:pt x="12565" y="15914"/>
                  </a:lnTo>
                  <a:close/>
                  <a:moveTo>
                    <a:pt x="27517" y="15916"/>
                  </a:moveTo>
                  <a:cubicBezTo>
                    <a:pt x="27498" y="16459"/>
                    <a:pt x="27407" y="17171"/>
                    <a:pt x="27252" y="17992"/>
                  </a:cubicBezTo>
                  <a:cubicBezTo>
                    <a:pt x="26127" y="18095"/>
                    <a:pt x="25045" y="18186"/>
                    <a:pt x="24065" y="18258"/>
                  </a:cubicBezTo>
                  <a:cubicBezTo>
                    <a:pt x="24191" y="17142"/>
                    <a:pt x="24268" y="16292"/>
                    <a:pt x="24291" y="15916"/>
                  </a:cubicBezTo>
                  <a:close/>
                  <a:moveTo>
                    <a:pt x="19630" y="15916"/>
                  </a:moveTo>
                  <a:lnTo>
                    <a:pt x="19630" y="18458"/>
                  </a:lnTo>
                  <a:cubicBezTo>
                    <a:pt x="18918" y="18439"/>
                    <a:pt x="17907" y="18383"/>
                    <a:pt x="16712" y="18299"/>
                  </a:cubicBezTo>
                  <a:cubicBezTo>
                    <a:pt x="16595" y="17291"/>
                    <a:pt x="16522" y="16455"/>
                    <a:pt x="16508" y="15916"/>
                  </a:cubicBezTo>
                  <a:close/>
                  <a:moveTo>
                    <a:pt x="23572" y="15916"/>
                  </a:moveTo>
                  <a:cubicBezTo>
                    <a:pt x="23558" y="16455"/>
                    <a:pt x="23485" y="17295"/>
                    <a:pt x="23366" y="18308"/>
                  </a:cubicBezTo>
                  <a:cubicBezTo>
                    <a:pt x="22142" y="18393"/>
                    <a:pt x="21121" y="18447"/>
                    <a:pt x="20450" y="18462"/>
                  </a:cubicBezTo>
                  <a:lnTo>
                    <a:pt x="20450" y="15916"/>
                  </a:lnTo>
                  <a:close/>
                  <a:moveTo>
                    <a:pt x="743" y="16365"/>
                  </a:moveTo>
                  <a:cubicBezTo>
                    <a:pt x="1382" y="16708"/>
                    <a:pt x="2577" y="17019"/>
                    <a:pt x="4074" y="17297"/>
                  </a:cubicBezTo>
                  <a:cubicBezTo>
                    <a:pt x="4135" y="17712"/>
                    <a:pt x="4220" y="18128"/>
                    <a:pt x="4325" y="18548"/>
                  </a:cubicBezTo>
                  <a:cubicBezTo>
                    <a:pt x="2493" y="17882"/>
                    <a:pt x="1142" y="17144"/>
                    <a:pt x="743" y="16376"/>
                  </a:cubicBezTo>
                  <a:cubicBezTo>
                    <a:pt x="743" y="16372"/>
                    <a:pt x="743" y="16368"/>
                    <a:pt x="743" y="16365"/>
                  </a:cubicBezTo>
                  <a:close/>
                  <a:moveTo>
                    <a:pt x="39339" y="16393"/>
                  </a:moveTo>
                  <a:cubicBezTo>
                    <a:pt x="39339" y="16403"/>
                    <a:pt x="39337" y="16413"/>
                    <a:pt x="39337" y="16422"/>
                  </a:cubicBezTo>
                  <a:cubicBezTo>
                    <a:pt x="38936" y="17186"/>
                    <a:pt x="37583" y="17921"/>
                    <a:pt x="35749" y="18583"/>
                  </a:cubicBezTo>
                  <a:cubicBezTo>
                    <a:pt x="35854" y="18166"/>
                    <a:pt x="35941" y="17744"/>
                    <a:pt x="36004" y="17318"/>
                  </a:cubicBezTo>
                  <a:lnTo>
                    <a:pt x="36006" y="17320"/>
                  </a:lnTo>
                  <a:cubicBezTo>
                    <a:pt x="37503" y="17044"/>
                    <a:pt x="38700" y="16735"/>
                    <a:pt x="39339" y="16393"/>
                  </a:cubicBezTo>
                  <a:close/>
                  <a:moveTo>
                    <a:pt x="4818" y="17428"/>
                  </a:moveTo>
                  <a:cubicBezTo>
                    <a:pt x="5841" y="17600"/>
                    <a:pt x="6969" y="17758"/>
                    <a:pt x="8140" y="17902"/>
                  </a:cubicBezTo>
                  <a:cubicBezTo>
                    <a:pt x="8270" y="18544"/>
                    <a:pt x="8437" y="19181"/>
                    <a:pt x="8637" y="19807"/>
                  </a:cubicBezTo>
                  <a:cubicBezTo>
                    <a:pt x="7397" y="19508"/>
                    <a:pt x="6206" y="19180"/>
                    <a:pt x="5137" y="18828"/>
                  </a:cubicBezTo>
                  <a:cubicBezTo>
                    <a:pt x="5005" y="18368"/>
                    <a:pt x="4897" y="17900"/>
                    <a:pt x="4818" y="17428"/>
                  </a:cubicBezTo>
                  <a:close/>
                  <a:moveTo>
                    <a:pt x="35261" y="17449"/>
                  </a:moveTo>
                  <a:lnTo>
                    <a:pt x="35261" y="17449"/>
                  </a:lnTo>
                  <a:cubicBezTo>
                    <a:pt x="35179" y="17927"/>
                    <a:pt x="35071" y="18397"/>
                    <a:pt x="34935" y="18861"/>
                  </a:cubicBezTo>
                  <a:cubicBezTo>
                    <a:pt x="33866" y="19210"/>
                    <a:pt x="32675" y="19536"/>
                    <a:pt x="31437" y="19832"/>
                  </a:cubicBezTo>
                  <a:cubicBezTo>
                    <a:pt x="31638" y="19204"/>
                    <a:pt x="31805" y="18565"/>
                    <a:pt x="31938" y="17919"/>
                  </a:cubicBezTo>
                  <a:lnTo>
                    <a:pt x="31940" y="17919"/>
                  </a:lnTo>
                  <a:cubicBezTo>
                    <a:pt x="33108" y="17777"/>
                    <a:pt x="34239" y="17620"/>
                    <a:pt x="35261" y="17449"/>
                  </a:cubicBezTo>
                  <a:close/>
                  <a:moveTo>
                    <a:pt x="8892" y="17990"/>
                  </a:moveTo>
                  <a:lnTo>
                    <a:pt x="8892" y="17990"/>
                  </a:lnTo>
                  <a:cubicBezTo>
                    <a:pt x="9984" y="18116"/>
                    <a:pt x="11095" y="18230"/>
                    <a:pt x="12175" y="18331"/>
                  </a:cubicBezTo>
                  <a:cubicBezTo>
                    <a:pt x="12314" y="19041"/>
                    <a:pt x="12494" y="19828"/>
                    <a:pt x="12715" y="20657"/>
                  </a:cubicBezTo>
                  <a:cubicBezTo>
                    <a:pt x="11636" y="20463"/>
                    <a:pt x="10531" y="20241"/>
                    <a:pt x="9451" y="19997"/>
                  </a:cubicBezTo>
                  <a:cubicBezTo>
                    <a:pt x="9226" y="19339"/>
                    <a:pt x="9040" y="18669"/>
                    <a:pt x="8892" y="17990"/>
                  </a:cubicBezTo>
                  <a:close/>
                  <a:moveTo>
                    <a:pt x="31186" y="18009"/>
                  </a:moveTo>
                  <a:cubicBezTo>
                    <a:pt x="31036" y="18690"/>
                    <a:pt x="30846" y="19362"/>
                    <a:pt x="30620" y="20024"/>
                  </a:cubicBezTo>
                  <a:cubicBezTo>
                    <a:pt x="29540" y="20265"/>
                    <a:pt x="28439" y="20484"/>
                    <a:pt x="27365" y="20676"/>
                  </a:cubicBezTo>
                  <a:lnTo>
                    <a:pt x="27365" y="20676"/>
                  </a:lnTo>
                  <a:cubicBezTo>
                    <a:pt x="27584" y="19845"/>
                    <a:pt x="27766" y="19057"/>
                    <a:pt x="27906" y="18347"/>
                  </a:cubicBezTo>
                  <a:cubicBezTo>
                    <a:pt x="28983" y="18247"/>
                    <a:pt x="30094" y="18134"/>
                    <a:pt x="31186" y="18009"/>
                  </a:cubicBezTo>
                  <a:close/>
                  <a:moveTo>
                    <a:pt x="885" y="17213"/>
                  </a:moveTo>
                  <a:lnTo>
                    <a:pt x="885" y="17213"/>
                  </a:lnTo>
                  <a:cubicBezTo>
                    <a:pt x="1625" y="17896"/>
                    <a:pt x="2903" y="18521"/>
                    <a:pt x="4469" y="19078"/>
                  </a:cubicBezTo>
                  <a:cubicBezTo>
                    <a:pt x="4638" y="19655"/>
                    <a:pt x="4843" y="20221"/>
                    <a:pt x="5079" y="20774"/>
                  </a:cubicBezTo>
                  <a:cubicBezTo>
                    <a:pt x="3061" y="19723"/>
                    <a:pt x="1510" y="18512"/>
                    <a:pt x="885" y="17213"/>
                  </a:cubicBezTo>
                  <a:close/>
                  <a:moveTo>
                    <a:pt x="39199" y="17249"/>
                  </a:moveTo>
                  <a:cubicBezTo>
                    <a:pt x="38581" y="18548"/>
                    <a:pt x="37021" y="19761"/>
                    <a:pt x="34987" y="20812"/>
                  </a:cubicBezTo>
                  <a:cubicBezTo>
                    <a:pt x="35227" y="20258"/>
                    <a:pt x="35432" y="19688"/>
                    <a:pt x="35603" y="19109"/>
                  </a:cubicBezTo>
                  <a:lnTo>
                    <a:pt x="35603" y="19110"/>
                  </a:lnTo>
                  <a:cubicBezTo>
                    <a:pt x="37176" y="18556"/>
                    <a:pt x="38458" y="17930"/>
                    <a:pt x="39199" y="17249"/>
                  </a:cubicBezTo>
                  <a:close/>
                  <a:moveTo>
                    <a:pt x="12906" y="18397"/>
                  </a:moveTo>
                  <a:cubicBezTo>
                    <a:pt x="14031" y="18500"/>
                    <a:pt x="15104" y="18585"/>
                    <a:pt x="16065" y="18656"/>
                  </a:cubicBezTo>
                  <a:cubicBezTo>
                    <a:pt x="16155" y="19427"/>
                    <a:pt x="16268" y="20302"/>
                    <a:pt x="16403" y="21221"/>
                  </a:cubicBezTo>
                  <a:cubicBezTo>
                    <a:pt x="15497" y="21108"/>
                    <a:pt x="14513" y="20962"/>
                    <a:pt x="13492" y="20789"/>
                  </a:cubicBezTo>
                  <a:cubicBezTo>
                    <a:pt x="13256" y="19949"/>
                    <a:pt x="13058" y="19137"/>
                    <a:pt x="12906" y="18397"/>
                  </a:cubicBezTo>
                  <a:close/>
                  <a:moveTo>
                    <a:pt x="27169" y="18412"/>
                  </a:moveTo>
                  <a:cubicBezTo>
                    <a:pt x="27016" y="19153"/>
                    <a:pt x="26816" y="19966"/>
                    <a:pt x="26578" y="20811"/>
                  </a:cubicBezTo>
                  <a:cubicBezTo>
                    <a:pt x="25559" y="20981"/>
                    <a:pt x="24579" y="21125"/>
                    <a:pt x="23675" y="21237"/>
                  </a:cubicBezTo>
                  <a:cubicBezTo>
                    <a:pt x="23811" y="20315"/>
                    <a:pt x="23925" y="19439"/>
                    <a:pt x="24017" y="18667"/>
                  </a:cubicBezTo>
                  <a:cubicBezTo>
                    <a:pt x="24970" y="18596"/>
                    <a:pt x="26043" y="18512"/>
                    <a:pt x="27169" y="18412"/>
                  </a:cubicBezTo>
                  <a:close/>
                  <a:moveTo>
                    <a:pt x="16760" y="18706"/>
                  </a:moveTo>
                  <a:cubicBezTo>
                    <a:pt x="18039" y="18796"/>
                    <a:pt x="19056" y="18855"/>
                    <a:pt x="19630" y="18882"/>
                  </a:cubicBezTo>
                  <a:lnTo>
                    <a:pt x="19630" y="21511"/>
                  </a:lnTo>
                  <a:cubicBezTo>
                    <a:pt x="18951" y="21488"/>
                    <a:pt x="18095" y="21419"/>
                    <a:pt x="17126" y="21309"/>
                  </a:cubicBezTo>
                  <a:cubicBezTo>
                    <a:pt x="16984" y="20392"/>
                    <a:pt x="16859" y="19506"/>
                    <a:pt x="16760" y="18707"/>
                  </a:cubicBezTo>
                  <a:lnTo>
                    <a:pt x="16760" y="18706"/>
                  </a:lnTo>
                  <a:close/>
                  <a:moveTo>
                    <a:pt x="23318" y="18717"/>
                  </a:moveTo>
                  <a:cubicBezTo>
                    <a:pt x="23218" y="19515"/>
                    <a:pt x="23094" y="20402"/>
                    <a:pt x="22950" y="21323"/>
                  </a:cubicBezTo>
                  <a:cubicBezTo>
                    <a:pt x="21975" y="21430"/>
                    <a:pt x="21119" y="21496"/>
                    <a:pt x="20450" y="21515"/>
                  </a:cubicBezTo>
                  <a:lnTo>
                    <a:pt x="20450" y="18890"/>
                  </a:lnTo>
                  <a:cubicBezTo>
                    <a:pt x="20971" y="18865"/>
                    <a:pt x="21996" y="18807"/>
                    <a:pt x="23318" y="18717"/>
                  </a:cubicBezTo>
                  <a:close/>
                  <a:moveTo>
                    <a:pt x="5300" y="19358"/>
                  </a:moveTo>
                  <a:lnTo>
                    <a:pt x="5300" y="19358"/>
                  </a:lnTo>
                  <a:cubicBezTo>
                    <a:pt x="6386" y="19707"/>
                    <a:pt x="7578" y="20026"/>
                    <a:pt x="8802" y="20312"/>
                  </a:cubicBezTo>
                  <a:cubicBezTo>
                    <a:pt x="9080" y="21123"/>
                    <a:pt x="9403" y="21918"/>
                    <a:pt x="9767" y="22695"/>
                  </a:cubicBezTo>
                  <a:cubicBezTo>
                    <a:pt x="8472" y="22275"/>
                    <a:pt x="7221" y="21793"/>
                    <a:pt x="6079" y="21265"/>
                  </a:cubicBezTo>
                  <a:cubicBezTo>
                    <a:pt x="5776" y="20647"/>
                    <a:pt x="5517" y="20010"/>
                    <a:pt x="5300" y="19358"/>
                  </a:cubicBezTo>
                  <a:close/>
                  <a:moveTo>
                    <a:pt x="34774" y="19387"/>
                  </a:moveTo>
                  <a:cubicBezTo>
                    <a:pt x="34553" y="20043"/>
                    <a:pt x="34290" y="20682"/>
                    <a:pt x="33983" y="21300"/>
                  </a:cubicBezTo>
                  <a:cubicBezTo>
                    <a:pt x="32842" y="21825"/>
                    <a:pt x="31593" y="22303"/>
                    <a:pt x="30302" y="22719"/>
                  </a:cubicBezTo>
                  <a:lnTo>
                    <a:pt x="30302" y="22719"/>
                  </a:lnTo>
                  <a:cubicBezTo>
                    <a:pt x="30668" y="21941"/>
                    <a:pt x="30992" y="21146"/>
                    <a:pt x="31272" y="20335"/>
                  </a:cubicBezTo>
                  <a:cubicBezTo>
                    <a:pt x="32494" y="20051"/>
                    <a:pt x="33686" y="19734"/>
                    <a:pt x="34774" y="19387"/>
                  </a:cubicBezTo>
                  <a:close/>
                  <a:moveTo>
                    <a:pt x="9629" y="20498"/>
                  </a:moveTo>
                  <a:lnTo>
                    <a:pt x="9629" y="20498"/>
                  </a:lnTo>
                  <a:cubicBezTo>
                    <a:pt x="10702" y="20732"/>
                    <a:pt x="11788" y="20941"/>
                    <a:pt x="12839" y="21121"/>
                  </a:cubicBezTo>
                  <a:lnTo>
                    <a:pt x="12841" y="21121"/>
                  </a:lnTo>
                  <a:cubicBezTo>
                    <a:pt x="13081" y="21983"/>
                    <a:pt x="13359" y="22877"/>
                    <a:pt x="13678" y="23762"/>
                  </a:cubicBezTo>
                  <a:cubicBezTo>
                    <a:pt x="12695" y="23543"/>
                    <a:pt x="11700" y="23282"/>
                    <a:pt x="10715" y="22988"/>
                  </a:cubicBezTo>
                  <a:cubicBezTo>
                    <a:pt x="10304" y="22181"/>
                    <a:pt x="9942" y="21348"/>
                    <a:pt x="9629" y="20498"/>
                  </a:cubicBezTo>
                  <a:close/>
                  <a:moveTo>
                    <a:pt x="30441" y="20521"/>
                  </a:moveTo>
                  <a:lnTo>
                    <a:pt x="30441" y="20521"/>
                  </a:lnTo>
                  <a:cubicBezTo>
                    <a:pt x="30126" y="21373"/>
                    <a:pt x="29762" y="22206"/>
                    <a:pt x="29349" y="23013"/>
                  </a:cubicBezTo>
                  <a:cubicBezTo>
                    <a:pt x="28369" y="23305"/>
                    <a:pt x="27377" y="23562"/>
                    <a:pt x="26402" y="23777"/>
                  </a:cubicBezTo>
                  <a:cubicBezTo>
                    <a:pt x="26718" y="22894"/>
                    <a:pt x="26997" y="22000"/>
                    <a:pt x="27237" y="21139"/>
                  </a:cubicBezTo>
                  <a:lnTo>
                    <a:pt x="27238" y="21139"/>
                  </a:lnTo>
                  <a:cubicBezTo>
                    <a:pt x="28286" y="20960"/>
                    <a:pt x="29370" y="20755"/>
                    <a:pt x="30441" y="20521"/>
                  </a:cubicBezTo>
                  <a:close/>
                  <a:moveTo>
                    <a:pt x="1009" y="18211"/>
                  </a:moveTo>
                  <a:cubicBezTo>
                    <a:pt x="1917" y="19391"/>
                    <a:pt x="3473" y="20467"/>
                    <a:pt x="5363" y="21402"/>
                  </a:cubicBezTo>
                  <a:cubicBezTo>
                    <a:pt x="5820" y="22353"/>
                    <a:pt x="6357" y="23265"/>
                    <a:pt x="6971" y="24124"/>
                  </a:cubicBezTo>
                  <a:cubicBezTo>
                    <a:pt x="4151" y="22530"/>
                    <a:pt x="1938" y="20490"/>
                    <a:pt x="1009" y="18216"/>
                  </a:cubicBezTo>
                  <a:cubicBezTo>
                    <a:pt x="1009" y="18214"/>
                    <a:pt x="1009" y="18212"/>
                    <a:pt x="1009" y="18211"/>
                  </a:cubicBezTo>
                  <a:close/>
                  <a:moveTo>
                    <a:pt x="39059" y="18266"/>
                  </a:moveTo>
                  <a:cubicBezTo>
                    <a:pt x="39055" y="18291"/>
                    <a:pt x="39049" y="18314"/>
                    <a:pt x="39043" y="18337"/>
                  </a:cubicBezTo>
                  <a:cubicBezTo>
                    <a:pt x="38094" y="20573"/>
                    <a:pt x="35891" y="22578"/>
                    <a:pt x="33095" y="24149"/>
                  </a:cubicBezTo>
                  <a:cubicBezTo>
                    <a:pt x="33709" y="23293"/>
                    <a:pt x="34246" y="22386"/>
                    <a:pt x="34703" y="21436"/>
                  </a:cubicBezTo>
                  <a:cubicBezTo>
                    <a:pt x="36593" y="20509"/>
                    <a:pt x="38151" y="19439"/>
                    <a:pt x="39059" y="18266"/>
                  </a:cubicBezTo>
                  <a:close/>
                  <a:moveTo>
                    <a:pt x="13626" y="21254"/>
                  </a:moveTo>
                  <a:cubicBezTo>
                    <a:pt x="14630" y="21415"/>
                    <a:pt x="15593" y="21551"/>
                    <a:pt x="16468" y="21659"/>
                  </a:cubicBezTo>
                  <a:cubicBezTo>
                    <a:pt x="16602" y="22539"/>
                    <a:pt x="16754" y="23451"/>
                    <a:pt x="16925" y="24345"/>
                  </a:cubicBezTo>
                  <a:cubicBezTo>
                    <a:pt x="16157" y="24243"/>
                    <a:pt x="15353" y="24107"/>
                    <a:pt x="14532" y="23942"/>
                  </a:cubicBezTo>
                  <a:cubicBezTo>
                    <a:pt x="14194" y="23054"/>
                    <a:pt x="13887" y="22142"/>
                    <a:pt x="13624" y="21254"/>
                  </a:cubicBezTo>
                  <a:close/>
                  <a:moveTo>
                    <a:pt x="26448" y="21271"/>
                  </a:moveTo>
                  <a:cubicBezTo>
                    <a:pt x="26183" y="22158"/>
                    <a:pt x="25878" y="23069"/>
                    <a:pt x="25538" y="23959"/>
                  </a:cubicBezTo>
                  <a:cubicBezTo>
                    <a:pt x="24721" y="24122"/>
                    <a:pt x="23923" y="24255"/>
                    <a:pt x="23157" y="24357"/>
                  </a:cubicBezTo>
                  <a:cubicBezTo>
                    <a:pt x="23328" y="23460"/>
                    <a:pt x="23479" y="22551"/>
                    <a:pt x="23612" y="21672"/>
                  </a:cubicBezTo>
                  <a:lnTo>
                    <a:pt x="23614" y="21672"/>
                  </a:lnTo>
                  <a:cubicBezTo>
                    <a:pt x="24485" y="21567"/>
                    <a:pt x="25444" y="21432"/>
                    <a:pt x="26448" y="21271"/>
                  </a:cubicBezTo>
                  <a:close/>
                  <a:moveTo>
                    <a:pt x="17197" y="21745"/>
                  </a:moveTo>
                  <a:lnTo>
                    <a:pt x="17197" y="21745"/>
                  </a:lnTo>
                  <a:cubicBezTo>
                    <a:pt x="18168" y="21851"/>
                    <a:pt x="19003" y="21918"/>
                    <a:pt x="19632" y="21941"/>
                  </a:cubicBezTo>
                  <a:lnTo>
                    <a:pt x="19632" y="24577"/>
                  </a:lnTo>
                  <a:cubicBezTo>
                    <a:pt x="19026" y="24562"/>
                    <a:pt x="18369" y="24514"/>
                    <a:pt x="17679" y="24439"/>
                  </a:cubicBezTo>
                  <a:cubicBezTo>
                    <a:pt x="17504" y="23553"/>
                    <a:pt x="17341" y="22639"/>
                    <a:pt x="17197" y="21745"/>
                  </a:cubicBezTo>
                  <a:close/>
                  <a:moveTo>
                    <a:pt x="22881" y="21757"/>
                  </a:moveTo>
                  <a:cubicBezTo>
                    <a:pt x="22737" y="22649"/>
                    <a:pt x="22574" y="23562"/>
                    <a:pt x="22399" y="24447"/>
                  </a:cubicBezTo>
                  <a:cubicBezTo>
                    <a:pt x="21708" y="24522"/>
                    <a:pt x="21054" y="24568"/>
                    <a:pt x="20451" y="24579"/>
                  </a:cubicBezTo>
                  <a:lnTo>
                    <a:pt x="20451" y="21945"/>
                  </a:lnTo>
                  <a:cubicBezTo>
                    <a:pt x="21067" y="21927"/>
                    <a:pt x="21902" y="21862"/>
                    <a:pt x="22881" y="21757"/>
                  </a:cubicBezTo>
                  <a:close/>
                  <a:moveTo>
                    <a:pt x="6400" y="21887"/>
                  </a:moveTo>
                  <a:cubicBezTo>
                    <a:pt x="7541" y="22390"/>
                    <a:pt x="8773" y="22841"/>
                    <a:pt x="10032" y="23236"/>
                  </a:cubicBezTo>
                  <a:cubicBezTo>
                    <a:pt x="10554" y="24286"/>
                    <a:pt x="11155" y="25291"/>
                    <a:pt x="11832" y="26245"/>
                  </a:cubicBezTo>
                  <a:cubicBezTo>
                    <a:pt x="10681" y="25870"/>
                    <a:pt x="9554" y="25420"/>
                    <a:pt x="8460" y="24898"/>
                  </a:cubicBezTo>
                  <a:cubicBezTo>
                    <a:pt x="7674" y="23967"/>
                    <a:pt x="6983" y="22958"/>
                    <a:pt x="6400" y="21887"/>
                  </a:cubicBezTo>
                  <a:close/>
                  <a:moveTo>
                    <a:pt x="33663" y="21922"/>
                  </a:moveTo>
                  <a:lnTo>
                    <a:pt x="33663" y="21922"/>
                  </a:lnTo>
                  <a:cubicBezTo>
                    <a:pt x="33080" y="22990"/>
                    <a:pt x="32387" y="23996"/>
                    <a:pt x="31600" y="24923"/>
                  </a:cubicBezTo>
                  <a:cubicBezTo>
                    <a:pt x="30508" y="25441"/>
                    <a:pt x="29386" y="25886"/>
                    <a:pt x="28236" y="26258"/>
                  </a:cubicBezTo>
                  <a:cubicBezTo>
                    <a:pt x="28914" y="25308"/>
                    <a:pt x="29516" y="24305"/>
                    <a:pt x="30038" y="23261"/>
                  </a:cubicBezTo>
                  <a:cubicBezTo>
                    <a:pt x="31293" y="22869"/>
                    <a:pt x="32523" y="22420"/>
                    <a:pt x="33663" y="21922"/>
                  </a:cubicBezTo>
                  <a:close/>
                  <a:moveTo>
                    <a:pt x="10997" y="23528"/>
                  </a:moveTo>
                  <a:lnTo>
                    <a:pt x="10997" y="23528"/>
                  </a:lnTo>
                  <a:cubicBezTo>
                    <a:pt x="11951" y="23802"/>
                    <a:pt x="12910" y="24042"/>
                    <a:pt x="13854" y="24243"/>
                  </a:cubicBezTo>
                  <a:cubicBezTo>
                    <a:pt x="14230" y="25243"/>
                    <a:pt x="14653" y="26218"/>
                    <a:pt x="15119" y="27110"/>
                  </a:cubicBezTo>
                  <a:cubicBezTo>
                    <a:pt x="14415" y="26968"/>
                    <a:pt x="13712" y="26797"/>
                    <a:pt x="13016" y="26602"/>
                  </a:cubicBezTo>
                  <a:lnTo>
                    <a:pt x="13016" y="26603"/>
                  </a:lnTo>
                  <a:cubicBezTo>
                    <a:pt x="12264" y="25661"/>
                    <a:pt x="11584" y="24614"/>
                    <a:pt x="10997" y="23528"/>
                  </a:cubicBezTo>
                  <a:close/>
                  <a:moveTo>
                    <a:pt x="29065" y="23551"/>
                  </a:moveTo>
                  <a:lnTo>
                    <a:pt x="29065" y="23551"/>
                  </a:lnTo>
                  <a:cubicBezTo>
                    <a:pt x="28478" y="24633"/>
                    <a:pt x="27799" y="25677"/>
                    <a:pt x="27047" y="26615"/>
                  </a:cubicBezTo>
                  <a:cubicBezTo>
                    <a:pt x="26356" y="26807"/>
                    <a:pt x="25659" y="26976"/>
                    <a:pt x="24961" y="27116"/>
                  </a:cubicBezTo>
                  <a:cubicBezTo>
                    <a:pt x="25425" y="26227"/>
                    <a:pt x="25847" y="25255"/>
                    <a:pt x="26221" y="24259"/>
                  </a:cubicBezTo>
                  <a:lnTo>
                    <a:pt x="26223" y="24259"/>
                  </a:lnTo>
                  <a:cubicBezTo>
                    <a:pt x="27160" y="24057"/>
                    <a:pt x="28115" y="23821"/>
                    <a:pt x="29065" y="23551"/>
                  </a:cubicBezTo>
                  <a:close/>
                  <a:moveTo>
                    <a:pt x="14718" y="24420"/>
                  </a:moveTo>
                  <a:cubicBezTo>
                    <a:pt x="15507" y="24571"/>
                    <a:pt x="16274" y="24696"/>
                    <a:pt x="17011" y="24792"/>
                  </a:cubicBezTo>
                  <a:cubicBezTo>
                    <a:pt x="17199" y="25742"/>
                    <a:pt x="17410" y="26663"/>
                    <a:pt x="17640" y="27498"/>
                  </a:cubicBezTo>
                  <a:cubicBezTo>
                    <a:pt x="17118" y="27444"/>
                    <a:pt x="16595" y="27371"/>
                    <a:pt x="16067" y="27285"/>
                  </a:cubicBezTo>
                  <a:cubicBezTo>
                    <a:pt x="15579" y="26419"/>
                    <a:pt x="15127" y="25443"/>
                    <a:pt x="14718" y="24420"/>
                  </a:cubicBezTo>
                  <a:close/>
                  <a:moveTo>
                    <a:pt x="25352" y="24435"/>
                  </a:moveTo>
                  <a:lnTo>
                    <a:pt x="25352" y="24435"/>
                  </a:lnTo>
                  <a:cubicBezTo>
                    <a:pt x="24945" y="25454"/>
                    <a:pt x="24493" y="26429"/>
                    <a:pt x="24007" y="27288"/>
                  </a:cubicBezTo>
                  <a:cubicBezTo>
                    <a:pt x="23483" y="27375"/>
                    <a:pt x="22961" y="27446"/>
                    <a:pt x="22441" y="27500"/>
                  </a:cubicBezTo>
                  <a:cubicBezTo>
                    <a:pt x="22672" y="26669"/>
                    <a:pt x="22881" y="25750"/>
                    <a:pt x="23071" y="24802"/>
                  </a:cubicBezTo>
                  <a:cubicBezTo>
                    <a:pt x="23802" y="24708"/>
                    <a:pt x="24567" y="24585"/>
                    <a:pt x="25352" y="24435"/>
                  </a:cubicBezTo>
                  <a:close/>
                  <a:moveTo>
                    <a:pt x="17767" y="24882"/>
                  </a:moveTo>
                  <a:cubicBezTo>
                    <a:pt x="18427" y="24951"/>
                    <a:pt x="19053" y="24994"/>
                    <a:pt x="19632" y="25009"/>
                  </a:cubicBezTo>
                  <a:lnTo>
                    <a:pt x="19632" y="27620"/>
                  </a:lnTo>
                  <a:cubicBezTo>
                    <a:pt x="19221" y="27613"/>
                    <a:pt x="18811" y="27596"/>
                    <a:pt x="18394" y="27565"/>
                  </a:cubicBezTo>
                  <a:cubicBezTo>
                    <a:pt x="18176" y="26763"/>
                    <a:pt x="17965" y="25844"/>
                    <a:pt x="17767" y="24882"/>
                  </a:cubicBezTo>
                  <a:close/>
                  <a:moveTo>
                    <a:pt x="22311" y="24890"/>
                  </a:moveTo>
                  <a:lnTo>
                    <a:pt x="22311" y="24890"/>
                  </a:lnTo>
                  <a:cubicBezTo>
                    <a:pt x="22113" y="25851"/>
                    <a:pt x="21902" y="26767"/>
                    <a:pt x="21685" y="27569"/>
                  </a:cubicBezTo>
                  <a:cubicBezTo>
                    <a:pt x="21269" y="27599"/>
                    <a:pt x="20858" y="27615"/>
                    <a:pt x="20450" y="27622"/>
                  </a:cubicBezTo>
                  <a:lnTo>
                    <a:pt x="20450" y="25009"/>
                  </a:lnTo>
                  <a:cubicBezTo>
                    <a:pt x="21025" y="24997"/>
                    <a:pt x="21649" y="24957"/>
                    <a:pt x="22311" y="24890"/>
                  </a:cubicBezTo>
                  <a:close/>
                  <a:moveTo>
                    <a:pt x="1624" y="20150"/>
                  </a:moveTo>
                  <a:lnTo>
                    <a:pt x="1624" y="20150"/>
                  </a:lnTo>
                  <a:cubicBezTo>
                    <a:pt x="2959" y="21989"/>
                    <a:pt x="5072" y="23618"/>
                    <a:pt x="7568" y="24913"/>
                  </a:cubicBezTo>
                  <a:lnTo>
                    <a:pt x="7568" y="24915"/>
                  </a:lnTo>
                  <a:cubicBezTo>
                    <a:pt x="9088" y="26828"/>
                    <a:pt x="11013" y="28499"/>
                    <a:pt x="13202" y="29652"/>
                  </a:cubicBezTo>
                  <a:cubicBezTo>
                    <a:pt x="7695" y="28012"/>
                    <a:pt x="3406" y="24485"/>
                    <a:pt x="1624" y="20150"/>
                  </a:cubicBezTo>
                  <a:close/>
                  <a:moveTo>
                    <a:pt x="38414" y="20256"/>
                  </a:moveTo>
                  <a:lnTo>
                    <a:pt x="38414" y="20256"/>
                  </a:lnTo>
                  <a:cubicBezTo>
                    <a:pt x="36604" y="24545"/>
                    <a:pt x="32343" y="28027"/>
                    <a:pt x="26882" y="29654"/>
                  </a:cubicBezTo>
                  <a:cubicBezTo>
                    <a:pt x="29061" y="28507"/>
                    <a:pt x="30976" y="26847"/>
                    <a:pt x="32492" y="24944"/>
                  </a:cubicBezTo>
                  <a:cubicBezTo>
                    <a:pt x="34968" y="23670"/>
                    <a:pt x="37071" y="22065"/>
                    <a:pt x="38414" y="20256"/>
                  </a:cubicBezTo>
                  <a:close/>
                  <a:moveTo>
                    <a:pt x="9151" y="25669"/>
                  </a:moveTo>
                  <a:lnTo>
                    <a:pt x="9151" y="25669"/>
                  </a:lnTo>
                  <a:cubicBezTo>
                    <a:pt x="10164" y="26110"/>
                    <a:pt x="11201" y="26494"/>
                    <a:pt x="12258" y="26818"/>
                  </a:cubicBezTo>
                  <a:cubicBezTo>
                    <a:pt x="13162" y="27993"/>
                    <a:pt x="14181" y="29025"/>
                    <a:pt x="15288" y="29800"/>
                  </a:cubicBezTo>
                  <a:cubicBezTo>
                    <a:pt x="12951" y="28948"/>
                    <a:pt x="10853" y="27469"/>
                    <a:pt x="9151" y="25669"/>
                  </a:cubicBezTo>
                  <a:close/>
                  <a:moveTo>
                    <a:pt x="30905" y="25698"/>
                  </a:moveTo>
                  <a:lnTo>
                    <a:pt x="30905" y="25698"/>
                  </a:lnTo>
                  <a:cubicBezTo>
                    <a:pt x="29200" y="27492"/>
                    <a:pt x="27102" y="28966"/>
                    <a:pt x="24767" y="29814"/>
                  </a:cubicBezTo>
                  <a:cubicBezTo>
                    <a:pt x="25878" y="29038"/>
                    <a:pt x="26901" y="28008"/>
                    <a:pt x="27808" y="26834"/>
                  </a:cubicBezTo>
                  <a:cubicBezTo>
                    <a:pt x="28862" y="26515"/>
                    <a:pt x="29894" y="26135"/>
                    <a:pt x="30905" y="25698"/>
                  </a:cubicBezTo>
                  <a:close/>
                  <a:moveTo>
                    <a:pt x="13494" y="27172"/>
                  </a:moveTo>
                  <a:lnTo>
                    <a:pt x="13494" y="27172"/>
                  </a:lnTo>
                  <a:cubicBezTo>
                    <a:pt x="14121" y="27333"/>
                    <a:pt x="14747" y="27475"/>
                    <a:pt x="15378" y="27594"/>
                  </a:cubicBezTo>
                  <a:cubicBezTo>
                    <a:pt x="15915" y="28553"/>
                    <a:pt x="16506" y="29390"/>
                    <a:pt x="17143" y="30019"/>
                  </a:cubicBezTo>
                  <a:cubicBezTo>
                    <a:pt x="15826" y="29440"/>
                    <a:pt x="14593" y="28426"/>
                    <a:pt x="13494" y="27172"/>
                  </a:cubicBezTo>
                  <a:close/>
                  <a:moveTo>
                    <a:pt x="26571" y="27183"/>
                  </a:moveTo>
                  <a:lnTo>
                    <a:pt x="26571" y="27185"/>
                  </a:lnTo>
                  <a:cubicBezTo>
                    <a:pt x="25477" y="28432"/>
                    <a:pt x="24249" y="29443"/>
                    <a:pt x="22936" y="30021"/>
                  </a:cubicBezTo>
                  <a:cubicBezTo>
                    <a:pt x="23573" y="29392"/>
                    <a:pt x="24163" y="28559"/>
                    <a:pt x="24700" y="27601"/>
                  </a:cubicBezTo>
                  <a:cubicBezTo>
                    <a:pt x="25325" y="27482"/>
                    <a:pt x="25949" y="27344"/>
                    <a:pt x="26571" y="27183"/>
                  </a:cubicBezTo>
                  <a:close/>
                  <a:moveTo>
                    <a:pt x="16345" y="27761"/>
                  </a:moveTo>
                  <a:lnTo>
                    <a:pt x="16345" y="27761"/>
                  </a:lnTo>
                  <a:cubicBezTo>
                    <a:pt x="16821" y="27833"/>
                    <a:pt x="17295" y="27895"/>
                    <a:pt x="17767" y="27941"/>
                  </a:cubicBezTo>
                  <a:cubicBezTo>
                    <a:pt x="18051" y="28891"/>
                    <a:pt x="18362" y="29702"/>
                    <a:pt x="18701" y="30278"/>
                  </a:cubicBezTo>
                  <a:cubicBezTo>
                    <a:pt x="17872" y="29867"/>
                    <a:pt x="17074" y="28954"/>
                    <a:pt x="16345" y="27761"/>
                  </a:cubicBezTo>
                  <a:close/>
                  <a:moveTo>
                    <a:pt x="23729" y="27766"/>
                  </a:moveTo>
                  <a:lnTo>
                    <a:pt x="23729" y="27766"/>
                  </a:lnTo>
                  <a:cubicBezTo>
                    <a:pt x="23002" y="28958"/>
                    <a:pt x="22209" y="29867"/>
                    <a:pt x="21382" y="30278"/>
                  </a:cubicBezTo>
                  <a:cubicBezTo>
                    <a:pt x="21722" y="29700"/>
                    <a:pt x="22033" y="28893"/>
                    <a:pt x="22315" y="27945"/>
                  </a:cubicBezTo>
                  <a:cubicBezTo>
                    <a:pt x="22783" y="27899"/>
                    <a:pt x="23255" y="27839"/>
                    <a:pt x="23729" y="27766"/>
                  </a:cubicBezTo>
                  <a:close/>
                  <a:moveTo>
                    <a:pt x="18518" y="28006"/>
                  </a:moveTo>
                  <a:lnTo>
                    <a:pt x="18518" y="28006"/>
                  </a:lnTo>
                  <a:cubicBezTo>
                    <a:pt x="18892" y="28031"/>
                    <a:pt x="19264" y="28045"/>
                    <a:pt x="19630" y="28054"/>
                  </a:cubicBezTo>
                  <a:lnTo>
                    <a:pt x="19630" y="30409"/>
                  </a:lnTo>
                  <a:cubicBezTo>
                    <a:pt x="19264" y="30153"/>
                    <a:pt x="18882" y="29254"/>
                    <a:pt x="18518" y="28006"/>
                  </a:cubicBezTo>
                  <a:close/>
                  <a:moveTo>
                    <a:pt x="21561" y="28008"/>
                  </a:moveTo>
                  <a:lnTo>
                    <a:pt x="21561" y="28008"/>
                  </a:lnTo>
                  <a:cubicBezTo>
                    <a:pt x="21198" y="29255"/>
                    <a:pt x="20818" y="30153"/>
                    <a:pt x="20450" y="30409"/>
                  </a:cubicBezTo>
                  <a:lnTo>
                    <a:pt x="20450" y="28054"/>
                  </a:lnTo>
                  <a:cubicBezTo>
                    <a:pt x="20818" y="28046"/>
                    <a:pt x="21188" y="28033"/>
                    <a:pt x="21561" y="28008"/>
                  </a:cubicBezTo>
                  <a:close/>
                  <a:moveTo>
                    <a:pt x="18830" y="1"/>
                  </a:moveTo>
                  <a:cubicBezTo>
                    <a:pt x="8265" y="536"/>
                    <a:pt x="0" y="7406"/>
                    <a:pt x="0" y="15670"/>
                  </a:cubicBezTo>
                  <a:cubicBezTo>
                    <a:pt x="0" y="23838"/>
                    <a:pt x="8178" y="30716"/>
                    <a:pt x="18621" y="31326"/>
                  </a:cubicBezTo>
                  <a:lnTo>
                    <a:pt x="18625" y="31268"/>
                  </a:lnTo>
                  <a:cubicBezTo>
                    <a:pt x="18721" y="31276"/>
                    <a:pt x="18817" y="31287"/>
                    <a:pt x="18913" y="31293"/>
                  </a:cubicBezTo>
                  <a:lnTo>
                    <a:pt x="18914" y="31236"/>
                  </a:lnTo>
                  <a:cubicBezTo>
                    <a:pt x="19010" y="31245"/>
                    <a:pt x="19104" y="31259"/>
                    <a:pt x="19200" y="31264"/>
                  </a:cubicBezTo>
                  <a:lnTo>
                    <a:pt x="19204" y="31195"/>
                  </a:lnTo>
                  <a:cubicBezTo>
                    <a:pt x="19298" y="31214"/>
                    <a:pt x="19394" y="31228"/>
                    <a:pt x="19492" y="31236"/>
                  </a:cubicBezTo>
                  <a:lnTo>
                    <a:pt x="19498" y="31130"/>
                  </a:lnTo>
                  <a:cubicBezTo>
                    <a:pt x="19586" y="31174"/>
                    <a:pt x="19684" y="31201"/>
                    <a:pt x="19782" y="31207"/>
                  </a:cubicBezTo>
                  <a:lnTo>
                    <a:pt x="19788" y="31126"/>
                  </a:lnTo>
                  <a:cubicBezTo>
                    <a:pt x="19874" y="31126"/>
                    <a:pt x="19960" y="31132"/>
                    <a:pt x="20048" y="31132"/>
                  </a:cubicBezTo>
                  <a:cubicBezTo>
                    <a:pt x="20137" y="31132"/>
                    <a:pt x="20215" y="31128"/>
                    <a:pt x="20298" y="31128"/>
                  </a:cubicBezTo>
                  <a:lnTo>
                    <a:pt x="20304" y="31207"/>
                  </a:lnTo>
                  <a:cubicBezTo>
                    <a:pt x="20402" y="31201"/>
                    <a:pt x="20498" y="31174"/>
                    <a:pt x="20586" y="31132"/>
                  </a:cubicBezTo>
                  <a:lnTo>
                    <a:pt x="20592" y="31236"/>
                  </a:lnTo>
                  <a:cubicBezTo>
                    <a:pt x="20687" y="31228"/>
                    <a:pt x="20783" y="31214"/>
                    <a:pt x="20879" y="31195"/>
                  </a:cubicBezTo>
                  <a:lnTo>
                    <a:pt x="20883" y="31264"/>
                  </a:lnTo>
                  <a:cubicBezTo>
                    <a:pt x="20979" y="31259"/>
                    <a:pt x="21075" y="31245"/>
                    <a:pt x="21171" y="31234"/>
                  </a:cubicBezTo>
                  <a:lnTo>
                    <a:pt x="21175" y="31293"/>
                  </a:lnTo>
                  <a:cubicBezTo>
                    <a:pt x="21271" y="31287"/>
                    <a:pt x="21363" y="31276"/>
                    <a:pt x="21459" y="31270"/>
                  </a:cubicBezTo>
                  <a:lnTo>
                    <a:pt x="21463" y="31328"/>
                  </a:lnTo>
                  <a:cubicBezTo>
                    <a:pt x="31903" y="30716"/>
                    <a:pt x="40081" y="23838"/>
                    <a:pt x="40081" y="15672"/>
                  </a:cubicBezTo>
                  <a:cubicBezTo>
                    <a:pt x="40080" y="7421"/>
                    <a:pt x="31811" y="540"/>
                    <a:pt x="21252" y="5"/>
                  </a:cubicBezTo>
                  <a:lnTo>
                    <a:pt x="21250" y="49"/>
                  </a:lnTo>
                  <a:cubicBezTo>
                    <a:pt x="21167" y="43"/>
                    <a:pt x="21087" y="33"/>
                    <a:pt x="21004" y="30"/>
                  </a:cubicBezTo>
                  <a:lnTo>
                    <a:pt x="21000" y="85"/>
                  </a:lnTo>
                  <a:cubicBezTo>
                    <a:pt x="20920" y="79"/>
                    <a:pt x="20837" y="66"/>
                    <a:pt x="20757" y="62"/>
                  </a:cubicBezTo>
                  <a:lnTo>
                    <a:pt x="20753" y="120"/>
                  </a:lnTo>
                  <a:cubicBezTo>
                    <a:pt x="20670" y="104"/>
                    <a:pt x="20588" y="95"/>
                    <a:pt x="20503" y="87"/>
                  </a:cubicBezTo>
                  <a:lnTo>
                    <a:pt x="20499" y="170"/>
                  </a:lnTo>
                  <a:cubicBezTo>
                    <a:pt x="20423" y="139"/>
                    <a:pt x="20340" y="120"/>
                    <a:pt x="20256" y="116"/>
                  </a:cubicBezTo>
                  <a:lnTo>
                    <a:pt x="20252" y="206"/>
                  </a:lnTo>
                  <a:cubicBezTo>
                    <a:pt x="20183" y="206"/>
                    <a:pt x="20116" y="202"/>
                    <a:pt x="20047" y="202"/>
                  </a:cubicBezTo>
                  <a:cubicBezTo>
                    <a:pt x="19974" y="202"/>
                    <a:pt x="19901" y="206"/>
                    <a:pt x="19826" y="206"/>
                  </a:cubicBezTo>
                  <a:lnTo>
                    <a:pt x="19822" y="116"/>
                  </a:lnTo>
                  <a:cubicBezTo>
                    <a:pt x="19738" y="120"/>
                    <a:pt x="19655" y="139"/>
                    <a:pt x="19578" y="170"/>
                  </a:cubicBezTo>
                  <a:lnTo>
                    <a:pt x="19573" y="87"/>
                  </a:lnTo>
                  <a:cubicBezTo>
                    <a:pt x="19492" y="91"/>
                    <a:pt x="19410" y="108"/>
                    <a:pt x="19329" y="120"/>
                  </a:cubicBezTo>
                  <a:lnTo>
                    <a:pt x="19325" y="58"/>
                  </a:lnTo>
                  <a:cubicBezTo>
                    <a:pt x="19243" y="62"/>
                    <a:pt x="19162" y="76"/>
                    <a:pt x="19079" y="83"/>
                  </a:cubicBezTo>
                  <a:lnTo>
                    <a:pt x="19078" y="26"/>
                  </a:lnTo>
                  <a:cubicBezTo>
                    <a:pt x="18995" y="30"/>
                    <a:pt x="18914" y="41"/>
                    <a:pt x="18832" y="47"/>
                  </a:cubicBezTo>
                  <a:lnTo>
                    <a:pt x="18830" y="1"/>
                  </a:ln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rot="-5400000">
              <a:off x="1423975" y="1808645"/>
              <a:ext cx="284097" cy="435063"/>
            </a:xfrm>
            <a:custGeom>
              <a:rect b="b" l="l" r="r" t="t"/>
              <a:pathLst>
                <a:path extrusionOk="0" h="31322" w="20457">
                  <a:moveTo>
                    <a:pt x="13278" y="1657"/>
                  </a:moveTo>
                  <a:lnTo>
                    <a:pt x="13278" y="1657"/>
                  </a:lnTo>
                  <a:cubicBezTo>
                    <a:pt x="7792" y="4518"/>
                    <a:pt x="3950" y="10595"/>
                    <a:pt x="3950" y="15683"/>
                  </a:cubicBezTo>
                  <a:cubicBezTo>
                    <a:pt x="3950" y="20726"/>
                    <a:pt x="7765" y="26784"/>
                    <a:pt x="13207" y="29652"/>
                  </a:cubicBezTo>
                  <a:cubicBezTo>
                    <a:pt x="5894" y="27476"/>
                    <a:pt x="724" y="21975"/>
                    <a:pt x="724" y="15666"/>
                  </a:cubicBezTo>
                  <a:cubicBezTo>
                    <a:pt x="724" y="9313"/>
                    <a:pt x="5921" y="3812"/>
                    <a:pt x="13278" y="1657"/>
                  </a:cubicBezTo>
                  <a:close/>
                  <a:moveTo>
                    <a:pt x="15392" y="1505"/>
                  </a:moveTo>
                  <a:lnTo>
                    <a:pt x="15392" y="1505"/>
                  </a:lnTo>
                  <a:cubicBezTo>
                    <a:pt x="10940" y="4583"/>
                    <a:pt x="7895" y="11794"/>
                    <a:pt x="7895" y="15697"/>
                  </a:cubicBezTo>
                  <a:lnTo>
                    <a:pt x="7897" y="15697"/>
                  </a:lnTo>
                  <a:cubicBezTo>
                    <a:pt x="7897" y="19600"/>
                    <a:pt x="10904" y="26736"/>
                    <a:pt x="15302" y="29806"/>
                  </a:cubicBezTo>
                  <a:cubicBezTo>
                    <a:pt x="9169" y="27574"/>
                    <a:pt x="4670" y="21033"/>
                    <a:pt x="4670" y="15683"/>
                  </a:cubicBezTo>
                  <a:cubicBezTo>
                    <a:pt x="4670" y="10284"/>
                    <a:pt x="9206" y="3721"/>
                    <a:pt x="15392" y="1505"/>
                  </a:cubicBezTo>
                  <a:close/>
                  <a:moveTo>
                    <a:pt x="17276" y="1279"/>
                  </a:moveTo>
                  <a:lnTo>
                    <a:pt x="17276" y="1279"/>
                  </a:lnTo>
                  <a:cubicBezTo>
                    <a:pt x="14043" y="4464"/>
                    <a:pt x="11842" y="13108"/>
                    <a:pt x="11842" y="15716"/>
                  </a:cubicBezTo>
                  <a:cubicBezTo>
                    <a:pt x="11842" y="18101"/>
                    <a:pt x="13890" y="26797"/>
                    <a:pt x="17156" y="30023"/>
                  </a:cubicBezTo>
                  <a:cubicBezTo>
                    <a:pt x="12320" y="27904"/>
                    <a:pt x="8615" y="19962"/>
                    <a:pt x="8615" y="15697"/>
                  </a:cubicBezTo>
                  <a:cubicBezTo>
                    <a:pt x="8615" y="11425"/>
                    <a:pt x="12372" y="3372"/>
                    <a:pt x="17276" y="1279"/>
                  </a:cubicBezTo>
                  <a:close/>
                  <a:moveTo>
                    <a:pt x="18723" y="1064"/>
                  </a:moveTo>
                  <a:lnTo>
                    <a:pt x="18723" y="1064"/>
                  </a:lnTo>
                  <a:cubicBezTo>
                    <a:pt x="16804" y="4347"/>
                    <a:pt x="15786" y="15062"/>
                    <a:pt x="15786" y="15729"/>
                  </a:cubicBezTo>
                  <a:cubicBezTo>
                    <a:pt x="15786" y="16399"/>
                    <a:pt x="16797" y="27039"/>
                    <a:pt x="18704" y="30276"/>
                  </a:cubicBezTo>
                  <a:cubicBezTo>
                    <a:pt x="15377" y="28632"/>
                    <a:pt x="12560" y="18819"/>
                    <a:pt x="12560" y="15716"/>
                  </a:cubicBezTo>
                  <a:cubicBezTo>
                    <a:pt x="12560" y="12627"/>
                    <a:pt x="15379" y="2775"/>
                    <a:pt x="18723" y="1064"/>
                  </a:cubicBezTo>
                  <a:close/>
                  <a:moveTo>
                    <a:pt x="19735" y="870"/>
                  </a:moveTo>
                  <a:lnTo>
                    <a:pt x="19735" y="30460"/>
                  </a:lnTo>
                  <a:cubicBezTo>
                    <a:pt x="18259" y="29911"/>
                    <a:pt x="16509" y="18272"/>
                    <a:pt x="16509" y="15729"/>
                  </a:cubicBezTo>
                  <a:cubicBezTo>
                    <a:pt x="16509" y="13208"/>
                    <a:pt x="18251" y="1578"/>
                    <a:pt x="19735" y="870"/>
                  </a:cubicBezTo>
                  <a:close/>
                  <a:moveTo>
                    <a:pt x="18831" y="1"/>
                  </a:moveTo>
                  <a:cubicBezTo>
                    <a:pt x="8265" y="532"/>
                    <a:pt x="1" y="7402"/>
                    <a:pt x="1" y="15666"/>
                  </a:cubicBezTo>
                  <a:cubicBezTo>
                    <a:pt x="1" y="23836"/>
                    <a:pt x="8183" y="30712"/>
                    <a:pt x="18625" y="31322"/>
                  </a:cubicBezTo>
                  <a:lnTo>
                    <a:pt x="18629" y="31268"/>
                  </a:lnTo>
                  <a:cubicBezTo>
                    <a:pt x="18725" y="31276"/>
                    <a:pt x="18817" y="31287"/>
                    <a:pt x="18913" y="31293"/>
                  </a:cubicBezTo>
                  <a:lnTo>
                    <a:pt x="18917" y="31234"/>
                  </a:lnTo>
                  <a:cubicBezTo>
                    <a:pt x="19013" y="31245"/>
                    <a:pt x="19109" y="31258"/>
                    <a:pt x="19205" y="31264"/>
                  </a:cubicBezTo>
                  <a:lnTo>
                    <a:pt x="19209" y="31195"/>
                  </a:lnTo>
                  <a:cubicBezTo>
                    <a:pt x="19303" y="31214"/>
                    <a:pt x="19399" y="31228"/>
                    <a:pt x="19497" y="31235"/>
                  </a:cubicBezTo>
                  <a:lnTo>
                    <a:pt x="19502" y="31132"/>
                  </a:lnTo>
                  <a:cubicBezTo>
                    <a:pt x="19591" y="31174"/>
                    <a:pt x="19685" y="31199"/>
                    <a:pt x="19784" y="31207"/>
                  </a:cubicBezTo>
                  <a:lnTo>
                    <a:pt x="19807" y="30815"/>
                  </a:lnTo>
                  <a:lnTo>
                    <a:pt x="20456" y="30815"/>
                  </a:lnTo>
                  <a:lnTo>
                    <a:pt x="20454" y="498"/>
                  </a:lnTo>
                  <a:lnTo>
                    <a:pt x="19846" y="498"/>
                  </a:lnTo>
                  <a:lnTo>
                    <a:pt x="19825" y="114"/>
                  </a:lnTo>
                  <a:cubicBezTo>
                    <a:pt x="19742" y="120"/>
                    <a:pt x="19660" y="137"/>
                    <a:pt x="19581" y="170"/>
                  </a:cubicBezTo>
                  <a:lnTo>
                    <a:pt x="19577" y="85"/>
                  </a:lnTo>
                  <a:cubicBezTo>
                    <a:pt x="19495" y="89"/>
                    <a:pt x="19414" y="106"/>
                    <a:pt x="19333" y="118"/>
                  </a:cubicBezTo>
                  <a:lnTo>
                    <a:pt x="19330" y="56"/>
                  </a:lnTo>
                  <a:cubicBezTo>
                    <a:pt x="19247" y="60"/>
                    <a:pt x="19167" y="74"/>
                    <a:pt x="19084" y="81"/>
                  </a:cubicBezTo>
                  <a:lnTo>
                    <a:pt x="19082" y="28"/>
                  </a:lnTo>
                  <a:cubicBezTo>
                    <a:pt x="18998" y="31"/>
                    <a:pt x="18917" y="43"/>
                    <a:pt x="18833" y="49"/>
                  </a:cubicBezTo>
                  <a:lnTo>
                    <a:pt x="18831" y="1"/>
                  </a:ln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rot="-5400000">
              <a:off x="1431356" y="1378147"/>
              <a:ext cx="268779" cy="435090"/>
            </a:xfrm>
            <a:custGeom>
              <a:rect b="b" l="l" r="r" t="t"/>
              <a:pathLst>
                <a:path extrusionOk="0" h="31324" w="19354">
                  <a:moveTo>
                    <a:pt x="18828" y="1"/>
                  </a:moveTo>
                  <a:cubicBezTo>
                    <a:pt x="8270" y="532"/>
                    <a:pt x="0" y="7413"/>
                    <a:pt x="0" y="15668"/>
                  </a:cubicBezTo>
                  <a:cubicBezTo>
                    <a:pt x="0" y="23834"/>
                    <a:pt x="8178" y="30712"/>
                    <a:pt x="18619" y="31324"/>
                  </a:cubicBezTo>
                  <a:lnTo>
                    <a:pt x="18619" y="31287"/>
                  </a:lnTo>
                  <a:lnTo>
                    <a:pt x="18907" y="31312"/>
                  </a:lnTo>
                  <a:lnTo>
                    <a:pt x="18907" y="31251"/>
                  </a:lnTo>
                  <a:cubicBezTo>
                    <a:pt x="19001" y="31251"/>
                    <a:pt x="19099" y="31276"/>
                    <a:pt x="19195" y="31283"/>
                  </a:cubicBezTo>
                  <a:lnTo>
                    <a:pt x="19235" y="30564"/>
                  </a:lnTo>
                  <a:cubicBezTo>
                    <a:pt x="13417" y="30203"/>
                    <a:pt x="8606" y="20503"/>
                    <a:pt x="8606" y="15699"/>
                  </a:cubicBezTo>
                  <a:cubicBezTo>
                    <a:pt x="8606" y="10894"/>
                    <a:pt x="13471" y="1089"/>
                    <a:pt x="19354" y="793"/>
                  </a:cubicBezTo>
                  <a:lnTo>
                    <a:pt x="19317" y="74"/>
                  </a:lnTo>
                  <a:lnTo>
                    <a:pt x="19072" y="100"/>
                  </a:lnTo>
                  <a:lnTo>
                    <a:pt x="19072" y="49"/>
                  </a:lnTo>
                  <a:lnTo>
                    <a:pt x="18828" y="49"/>
                  </a:lnTo>
                  <a:lnTo>
                    <a:pt x="18828" y="1"/>
                  </a:lnTo>
                  <a:close/>
                </a:path>
              </a:pathLst>
            </a:custGeom>
            <a:gradFill>
              <a:gsLst>
                <a:gs pos="0">
                  <a:schemeClr val="accent6"/>
                </a:gs>
                <a:gs pos="24000">
                  <a:schemeClr val="accent6"/>
                </a:gs>
                <a:gs pos="56000">
                  <a:schemeClr val="dk2"/>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rot="-5400000">
              <a:off x="1424037" y="2909837"/>
              <a:ext cx="284027" cy="435063"/>
            </a:xfrm>
            <a:custGeom>
              <a:rect b="b" l="l" r="r" t="t"/>
              <a:pathLst>
                <a:path extrusionOk="0" h="31322" w="20452">
                  <a:moveTo>
                    <a:pt x="7298" y="1685"/>
                  </a:moveTo>
                  <a:lnTo>
                    <a:pt x="7298" y="1685"/>
                  </a:lnTo>
                  <a:cubicBezTo>
                    <a:pt x="14584" y="3873"/>
                    <a:pt x="19732" y="9361"/>
                    <a:pt x="19732" y="15656"/>
                  </a:cubicBezTo>
                  <a:cubicBezTo>
                    <a:pt x="19732" y="22006"/>
                    <a:pt x="14541" y="27503"/>
                    <a:pt x="7190" y="29660"/>
                  </a:cubicBezTo>
                  <a:cubicBezTo>
                    <a:pt x="12669" y="26799"/>
                    <a:pt x="16508" y="20722"/>
                    <a:pt x="16516" y="15633"/>
                  </a:cubicBezTo>
                  <a:cubicBezTo>
                    <a:pt x="16516" y="10602"/>
                    <a:pt x="12718" y="4562"/>
                    <a:pt x="7298" y="1685"/>
                  </a:cubicBezTo>
                  <a:close/>
                  <a:moveTo>
                    <a:pt x="5122" y="1495"/>
                  </a:moveTo>
                  <a:lnTo>
                    <a:pt x="5122" y="1495"/>
                  </a:lnTo>
                  <a:cubicBezTo>
                    <a:pt x="11276" y="3712"/>
                    <a:pt x="15796" y="10272"/>
                    <a:pt x="15796" y="15635"/>
                  </a:cubicBezTo>
                  <a:cubicBezTo>
                    <a:pt x="15796" y="21043"/>
                    <a:pt x="11245" y="27622"/>
                    <a:pt x="5043" y="29825"/>
                  </a:cubicBezTo>
                  <a:cubicBezTo>
                    <a:pt x="9504" y="26753"/>
                    <a:pt x="12559" y="19532"/>
                    <a:pt x="12559" y="15624"/>
                  </a:cubicBezTo>
                  <a:cubicBezTo>
                    <a:pt x="12559" y="11713"/>
                    <a:pt x="9535" y="4552"/>
                    <a:pt x="5122" y="1495"/>
                  </a:cubicBezTo>
                  <a:close/>
                  <a:moveTo>
                    <a:pt x="3301" y="1300"/>
                  </a:moveTo>
                  <a:cubicBezTo>
                    <a:pt x="8138" y="3418"/>
                    <a:pt x="11842" y="11360"/>
                    <a:pt x="11842" y="15624"/>
                  </a:cubicBezTo>
                  <a:cubicBezTo>
                    <a:pt x="11842" y="19893"/>
                    <a:pt x="8086" y="27943"/>
                    <a:pt x="3187" y="30040"/>
                  </a:cubicBezTo>
                  <a:cubicBezTo>
                    <a:pt x="6423" y="26853"/>
                    <a:pt x="8614" y="18212"/>
                    <a:pt x="8614" y="15606"/>
                  </a:cubicBezTo>
                  <a:cubicBezTo>
                    <a:pt x="8614" y="13219"/>
                    <a:pt x="6567" y="4523"/>
                    <a:pt x="3301" y="1300"/>
                  </a:cubicBezTo>
                  <a:close/>
                  <a:moveTo>
                    <a:pt x="1746" y="1043"/>
                  </a:moveTo>
                  <a:lnTo>
                    <a:pt x="1746" y="1043"/>
                  </a:lnTo>
                  <a:cubicBezTo>
                    <a:pt x="5078" y="2685"/>
                    <a:pt x="7893" y="12500"/>
                    <a:pt x="7893" y="15605"/>
                  </a:cubicBezTo>
                  <a:cubicBezTo>
                    <a:pt x="7893" y="18694"/>
                    <a:pt x="5074" y="28543"/>
                    <a:pt x="1731" y="30257"/>
                  </a:cubicBezTo>
                  <a:cubicBezTo>
                    <a:pt x="3652" y="26970"/>
                    <a:pt x="4669" y="16263"/>
                    <a:pt x="4669" y="15595"/>
                  </a:cubicBezTo>
                  <a:cubicBezTo>
                    <a:pt x="4669" y="14925"/>
                    <a:pt x="3658" y="4276"/>
                    <a:pt x="1746" y="1043"/>
                  </a:cubicBezTo>
                  <a:close/>
                  <a:moveTo>
                    <a:pt x="724" y="866"/>
                  </a:moveTo>
                  <a:cubicBezTo>
                    <a:pt x="2199" y="1430"/>
                    <a:pt x="3947" y="13054"/>
                    <a:pt x="3947" y="15595"/>
                  </a:cubicBezTo>
                  <a:cubicBezTo>
                    <a:pt x="3947" y="18112"/>
                    <a:pt x="2209" y="29710"/>
                    <a:pt x="724" y="30452"/>
                  </a:cubicBezTo>
                  <a:lnTo>
                    <a:pt x="724" y="866"/>
                  </a:lnTo>
                  <a:close/>
                  <a:moveTo>
                    <a:pt x="1831" y="1"/>
                  </a:moveTo>
                  <a:lnTo>
                    <a:pt x="1827" y="51"/>
                  </a:lnTo>
                  <a:cubicBezTo>
                    <a:pt x="1735" y="43"/>
                    <a:pt x="1643" y="31"/>
                    <a:pt x="1551" y="26"/>
                  </a:cubicBezTo>
                  <a:lnTo>
                    <a:pt x="1547" y="89"/>
                  </a:lnTo>
                  <a:cubicBezTo>
                    <a:pt x="1449" y="79"/>
                    <a:pt x="1351" y="64"/>
                    <a:pt x="1251" y="58"/>
                  </a:cubicBezTo>
                  <a:lnTo>
                    <a:pt x="1248" y="127"/>
                  </a:lnTo>
                  <a:cubicBezTo>
                    <a:pt x="1153" y="108"/>
                    <a:pt x="1058" y="95"/>
                    <a:pt x="960" y="87"/>
                  </a:cubicBezTo>
                  <a:lnTo>
                    <a:pt x="954" y="196"/>
                  </a:lnTo>
                  <a:cubicBezTo>
                    <a:pt x="864" y="152"/>
                    <a:pt x="768" y="127"/>
                    <a:pt x="670" y="120"/>
                  </a:cubicBezTo>
                  <a:lnTo>
                    <a:pt x="649" y="503"/>
                  </a:lnTo>
                  <a:lnTo>
                    <a:pt x="0" y="503"/>
                  </a:lnTo>
                  <a:lnTo>
                    <a:pt x="0" y="30819"/>
                  </a:lnTo>
                  <a:lnTo>
                    <a:pt x="607" y="30819"/>
                  </a:lnTo>
                  <a:lnTo>
                    <a:pt x="626" y="31210"/>
                  </a:lnTo>
                  <a:cubicBezTo>
                    <a:pt x="710" y="31207"/>
                    <a:pt x="795" y="31187"/>
                    <a:pt x="873" y="31155"/>
                  </a:cubicBezTo>
                  <a:lnTo>
                    <a:pt x="877" y="31235"/>
                  </a:lnTo>
                  <a:cubicBezTo>
                    <a:pt x="960" y="31232"/>
                    <a:pt x="1040" y="31216"/>
                    <a:pt x="1123" y="31203"/>
                  </a:cubicBezTo>
                  <a:lnTo>
                    <a:pt x="1125" y="31264"/>
                  </a:lnTo>
                  <a:cubicBezTo>
                    <a:pt x="1211" y="31260"/>
                    <a:pt x="1295" y="31247"/>
                    <a:pt x="1382" y="31239"/>
                  </a:cubicBezTo>
                  <a:lnTo>
                    <a:pt x="1384" y="31289"/>
                  </a:lnTo>
                  <a:cubicBezTo>
                    <a:pt x="1462" y="31285"/>
                    <a:pt x="1539" y="31276"/>
                    <a:pt x="1618" y="31272"/>
                  </a:cubicBezTo>
                  <a:lnTo>
                    <a:pt x="1622" y="31322"/>
                  </a:lnTo>
                  <a:cubicBezTo>
                    <a:pt x="12181" y="30790"/>
                    <a:pt x="20450" y="23911"/>
                    <a:pt x="20450" y="15656"/>
                  </a:cubicBezTo>
                  <a:cubicBezTo>
                    <a:pt x="20452" y="7486"/>
                    <a:pt x="12273" y="611"/>
                    <a:pt x="1831" y="1"/>
                  </a:cubicBezTo>
                  <a:close/>
                </a:path>
              </a:pathLst>
            </a:custGeom>
            <a:gradFill>
              <a:gsLst>
                <a:gs pos="0">
                  <a:schemeClr val="dk2"/>
                </a:gs>
                <a:gs pos="54000">
                  <a:schemeClr val="lt2"/>
                </a:gs>
                <a:gs pos="81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rot="-5400000">
              <a:off x="1431849" y="3340278"/>
              <a:ext cx="268904" cy="435090"/>
            </a:xfrm>
            <a:custGeom>
              <a:rect b="b" l="l" r="r" t="t"/>
              <a:pathLst>
                <a:path extrusionOk="0" h="31324" w="19363">
                  <a:moveTo>
                    <a:pt x="738" y="1"/>
                  </a:moveTo>
                  <a:lnTo>
                    <a:pt x="738" y="37"/>
                  </a:lnTo>
                  <a:lnTo>
                    <a:pt x="450" y="14"/>
                  </a:lnTo>
                  <a:lnTo>
                    <a:pt x="450" y="74"/>
                  </a:lnTo>
                  <a:cubicBezTo>
                    <a:pt x="354" y="74"/>
                    <a:pt x="260" y="51"/>
                    <a:pt x="162" y="41"/>
                  </a:cubicBezTo>
                  <a:lnTo>
                    <a:pt x="120" y="763"/>
                  </a:lnTo>
                  <a:cubicBezTo>
                    <a:pt x="5940" y="1122"/>
                    <a:pt x="10752" y="10823"/>
                    <a:pt x="10752" y="15626"/>
                  </a:cubicBezTo>
                  <a:cubicBezTo>
                    <a:pt x="10752" y="20431"/>
                    <a:pt x="5886" y="30236"/>
                    <a:pt x="1" y="30531"/>
                  </a:cubicBezTo>
                  <a:lnTo>
                    <a:pt x="37" y="31251"/>
                  </a:lnTo>
                  <a:lnTo>
                    <a:pt x="285" y="31226"/>
                  </a:lnTo>
                  <a:lnTo>
                    <a:pt x="285" y="31276"/>
                  </a:lnTo>
                  <a:lnTo>
                    <a:pt x="532" y="31276"/>
                  </a:lnTo>
                  <a:lnTo>
                    <a:pt x="532" y="31324"/>
                  </a:lnTo>
                  <a:cubicBezTo>
                    <a:pt x="11090" y="30792"/>
                    <a:pt x="19362" y="23911"/>
                    <a:pt x="19362" y="15657"/>
                  </a:cubicBezTo>
                  <a:cubicBezTo>
                    <a:pt x="19362" y="7490"/>
                    <a:pt x="11180" y="613"/>
                    <a:pt x="738" y="1"/>
                  </a:cubicBezTo>
                  <a:close/>
                </a:path>
              </a:pathLst>
            </a:custGeom>
            <a:gradFill>
              <a:gsLst>
                <a:gs pos="0">
                  <a:schemeClr val="dk2"/>
                </a:gs>
                <a:gs pos="42000">
                  <a:schemeClr val="lt2"/>
                </a:gs>
                <a:gs pos="81000">
                  <a:schemeClr val="accent1"/>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1391495" y="3792075"/>
              <a:ext cx="354756" cy="354848"/>
            </a:xfrm>
            <a:custGeom>
              <a:rect b="b" l="l" r="r" t="t"/>
              <a:pathLst>
                <a:path extrusionOk="0" h="25547" w="25545">
                  <a:moveTo>
                    <a:pt x="12640" y="1"/>
                  </a:moveTo>
                  <a:cubicBezTo>
                    <a:pt x="12642" y="6982"/>
                    <a:pt x="6985" y="12642"/>
                    <a:pt x="4" y="12644"/>
                  </a:cubicBezTo>
                  <a:lnTo>
                    <a:pt x="1" y="12644"/>
                  </a:lnTo>
                  <a:lnTo>
                    <a:pt x="1" y="12907"/>
                  </a:lnTo>
                  <a:cubicBezTo>
                    <a:pt x="6981" y="12907"/>
                    <a:pt x="12640" y="18567"/>
                    <a:pt x="12640" y="25546"/>
                  </a:cubicBezTo>
                  <a:lnTo>
                    <a:pt x="12903" y="25546"/>
                  </a:lnTo>
                  <a:cubicBezTo>
                    <a:pt x="12903" y="18566"/>
                    <a:pt x="18562" y="12907"/>
                    <a:pt x="25543" y="12907"/>
                  </a:cubicBezTo>
                  <a:lnTo>
                    <a:pt x="25545" y="12907"/>
                  </a:lnTo>
                  <a:lnTo>
                    <a:pt x="25545" y="12644"/>
                  </a:lnTo>
                  <a:cubicBezTo>
                    <a:pt x="18562" y="12644"/>
                    <a:pt x="12903" y="6984"/>
                    <a:pt x="12903" y="3"/>
                  </a:cubicBezTo>
                  <a:lnTo>
                    <a:pt x="12903" y="1"/>
                  </a:lnTo>
                  <a:close/>
                </a:path>
              </a:pathLst>
            </a:custGeom>
            <a:gradFill>
              <a:gsLst>
                <a:gs pos="0">
                  <a:schemeClr val="dk2"/>
                </a:gs>
                <a:gs pos="17000">
                  <a:schemeClr val="lt2"/>
                </a:gs>
                <a:gs pos="39000">
                  <a:schemeClr val="accent1"/>
                </a:gs>
                <a:gs pos="71000">
                  <a:schemeClr val="accen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1391495" y="996607"/>
              <a:ext cx="354756" cy="354848"/>
            </a:xfrm>
            <a:custGeom>
              <a:rect b="b" l="l" r="r" t="t"/>
              <a:pathLst>
                <a:path extrusionOk="0" h="25547" w="25545">
                  <a:moveTo>
                    <a:pt x="12642" y="1"/>
                  </a:moveTo>
                  <a:cubicBezTo>
                    <a:pt x="12644" y="6982"/>
                    <a:pt x="6985" y="12642"/>
                    <a:pt x="4" y="12644"/>
                  </a:cubicBezTo>
                  <a:lnTo>
                    <a:pt x="0" y="12644"/>
                  </a:lnTo>
                  <a:lnTo>
                    <a:pt x="0" y="12907"/>
                  </a:lnTo>
                  <a:cubicBezTo>
                    <a:pt x="6981" y="12907"/>
                    <a:pt x="12640" y="18567"/>
                    <a:pt x="12640" y="25546"/>
                  </a:cubicBezTo>
                  <a:lnTo>
                    <a:pt x="12903" y="25546"/>
                  </a:lnTo>
                  <a:cubicBezTo>
                    <a:pt x="12903" y="18566"/>
                    <a:pt x="18561" y="12907"/>
                    <a:pt x="25544" y="12907"/>
                  </a:cubicBezTo>
                  <a:lnTo>
                    <a:pt x="25544" y="12644"/>
                  </a:lnTo>
                  <a:cubicBezTo>
                    <a:pt x="18563" y="12644"/>
                    <a:pt x="12903" y="6984"/>
                    <a:pt x="12903" y="3"/>
                  </a:cubicBezTo>
                  <a:lnTo>
                    <a:pt x="12903" y="1"/>
                  </a:lnTo>
                  <a:close/>
                </a:path>
              </a:pathLst>
            </a:custGeom>
            <a:gradFill>
              <a:gsLst>
                <a:gs pos="0">
                  <a:schemeClr val="accent6"/>
                </a:gs>
                <a:gs pos="47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4"/>
          <p:cNvSpPr/>
          <p:nvPr/>
        </p:nvSpPr>
        <p:spPr>
          <a:xfrm>
            <a:off x="3736725" y="4409352"/>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3"/>
              </a:gs>
              <a:gs pos="31000">
                <a:schemeClr val="accent4"/>
              </a:gs>
              <a:gs pos="65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4"/>
          <p:cNvGrpSpPr/>
          <p:nvPr/>
        </p:nvGrpSpPr>
        <p:grpSpPr>
          <a:xfrm>
            <a:off x="7795164" y="2728527"/>
            <a:ext cx="510551" cy="503194"/>
            <a:chOff x="7795164" y="2728527"/>
            <a:chExt cx="510551" cy="503194"/>
          </a:xfrm>
        </p:grpSpPr>
        <p:sp>
          <p:nvSpPr>
            <p:cNvPr id="453" name="Google Shape;453;p44"/>
            <p:cNvSpPr/>
            <p:nvPr/>
          </p:nvSpPr>
          <p:spPr>
            <a:xfrm>
              <a:off x="7795164" y="2957663"/>
              <a:ext cx="273755" cy="274059"/>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8105875" y="2728527"/>
              <a:ext cx="199840" cy="200085"/>
            </a:xfrm>
            <a:custGeom>
              <a:rect b="b" l="l" r="r" t="t"/>
              <a:pathLst>
                <a:path extrusionOk="0" h="9024" w="9014">
                  <a:moveTo>
                    <a:pt x="4456" y="0"/>
                  </a:moveTo>
                  <a:cubicBezTo>
                    <a:pt x="4467" y="2467"/>
                    <a:pt x="2467" y="4466"/>
                    <a:pt x="0" y="4466"/>
                  </a:cubicBezTo>
                  <a:lnTo>
                    <a:pt x="0" y="4558"/>
                  </a:lnTo>
                  <a:cubicBezTo>
                    <a:pt x="2467" y="4558"/>
                    <a:pt x="4456" y="6557"/>
                    <a:pt x="4456" y="9024"/>
                  </a:cubicBezTo>
                  <a:lnTo>
                    <a:pt x="4558" y="9024"/>
                  </a:lnTo>
                  <a:cubicBezTo>
                    <a:pt x="4558" y="6557"/>
                    <a:pt x="6557" y="4558"/>
                    <a:pt x="9014" y="4558"/>
                  </a:cubicBezTo>
                  <a:lnTo>
                    <a:pt x="9014" y="4466"/>
                  </a:lnTo>
                  <a:cubicBezTo>
                    <a:pt x="6547" y="4466"/>
                    <a:pt x="4558" y="2467"/>
                    <a:pt x="4558" y="0"/>
                  </a:cubicBezTo>
                  <a:close/>
                </a:path>
              </a:pathLst>
            </a:custGeom>
            <a:gradFill>
              <a:gsLst>
                <a:gs pos="0">
                  <a:schemeClr val="accent5"/>
                </a:gs>
                <a:gs pos="36000">
                  <a:schemeClr val="accent6"/>
                </a:gs>
                <a:gs pos="63000">
                  <a:schemeClr val="accent6"/>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usic Record Marketing Plan by Slidesgo">
  <a:themeElements>
    <a:clrScheme name="Simple Light">
      <a:dk1>
        <a:srgbClr val="FFFFFF"/>
      </a:dk1>
      <a:lt1>
        <a:srgbClr val="000000"/>
      </a:lt1>
      <a:dk2>
        <a:srgbClr val="FF95FF"/>
      </a:dk2>
      <a:lt2>
        <a:srgbClr val="CB83E6"/>
      </a:lt2>
      <a:accent1>
        <a:srgbClr val="A397FC"/>
      </a:accent1>
      <a:accent2>
        <a:srgbClr val="8FCEFF"/>
      </a:accent2>
      <a:accent3>
        <a:srgbClr val="78FAF3"/>
      </a:accent3>
      <a:accent4>
        <a:srgbClr val="A4FBC4"/>
      </a:accent4>
      <a:accent5>
        <a:srgbClr val="EBFFC0"/>
      </a:accent5>
      <a:accent6>
        <a:srgbClr val="FFA3A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